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310" r:id="rId16"/>
    <p:sldId id="272" r:id="rId17"/>
    <p:sldId id="273" r:id="rId18"/>
    <p:sldId id="274" r:id="rId19"/>
    <p:sldId id="275" r:id="rId20"/>
    <p:sldId id="311" r:id="rId21"/>
    <p:sldId id="277" r:id="rId22"/>
    <p:sldId id="278" r:id="rId23"/>
    <p:sldId id="313"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FCC"/>
          </a:solidFill>
        </a:fill>
      </a:tcStyle>
    </a:wholeTbl>
    <a:band2H>
      <a:tcTxStyle/>
      <a:tcStyle>
        <a:tcBdr/>
        <a:fill>
          <a:solidFill>
            <a:srgbClr val="FC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5" name="Shape 45"/>
          <p:cNvSpPr>
            <a:spLocks noGrp="1" noRot="1" noChangeAspect="1"/>
          </p:cNvSpPr>
          <p:nvPr>
            <p:ph type="sldImg"/>
          </p:nvPr>
        </p:nvSpPr>
        <p:spPr>
          <a:xfrm>
            <a:off x="1143000" y="685800"/>
            <a:ext cx="4572000" cy="3429000"/>
          </a:xfrm>
          <a:prstGeom prst="rect">
            <a:avLst/>
          </a:prstGeom>
        </p:spPr>
        <p:txBody>
          <a:bodyPr/>
          <a:lstStyle/>
          <a:p>
            <a:endParaRPr/>
          </a:p>
        </p:txBody>
      </p:sp>
      <p:sp>
        <p:nvSpPr>
          <p:cNvPr id="46" name="Shape 4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045553062"/>
      </p:ext>
    </p:extLst>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40525" y="0"/>
            <a:ext cx="2403475" cy="114300"/>
          </a:xfrm>
          <a:prstGeom prst="rect">
            <a:avLst/>
          </a:prstGeom>
        </p:spPr>
      </p:pic>
      <p:sp>
        <p:nvSpPr>
          <p:cNvPr id="11" name="Shape 11"/>
          <p:cNvSpPr/>
          <p:nvPr userDrawn="1"/>
        </p:nvSpPr>
        <p:spPr>
          <a:xfrm>
            <a:off x="6624000" y="0"/>
            <a:ext cx="2520000" cy="6858000"/>
          </a:xfrm>
          <a:custGeom>
            <a:avLst/>
            <a:gdLst/>
            <a:ahLst/>
            <a:cxnLst>
              <a:cxn ang="0">
                <a:pos x="wd2" y="hd2"/>
              </a:cxn>
              <a:cxn ang="5400000">
                <a:pos x="wd2" y="hd2"/>
              </a:cxn>
              <a:cxn ang="10800000">
                <a:pos x="wd2" y="hd2"/>
              </a:cxn>
              <a:cxn ang="16200000">
                <a:pos x="wd2" y="hd2"/>
              </a:cxn>
            </a:cxnLst>
            <a:rect l="0" t="0" r="r" b="b"/>
            <a:pathLst>
              <a:path w="19857" h="21600" extrusionOk="0">
                <a:moveTo>
                  <a:pt x="19857" y="45"/>
                </a:moveTo>
                <a:lnTo>
                  <a:pt x="19857" y="21600"/>
                </a:lnTo>
                <a:lnTo>
                  <a:pt x="2117" y="21590"/>
                </a:lnTo>
                <a:cubicBezTo>
                  <a:pt x="13362" y="17833"/>
                  <a:pt x="21600" y="8652"/>
                  <a:pt x="0" y="0"/>
                </a:cubicBezTo>
                <a:lnTo>
                  <a:pt x="19857" y="45"/>
                </a:lnTo>
              </a:path>
            </a:pathLst>
          </a:custGeom>
          <a:solidFill>
            <a:srgbClr val="000000"/>
          </a:solidFill>
          <a:ln w="12700">
            <a:solidFill>
              <a:srgbClr val="000000">
                <a:alpha val="0"/>
              </a:srgbClr>
            </a:solidFill>
          </a:ln>
        </p:spPr>
        <p:txBody>
          <a:bodyPr lIns="45718" tIns="45718" rIns="45718" bIns="45718" anchor="ctr"/>
          <a:lstStyle/>
          <a:p>
            <a:pPr algn="ctr">
              <a:defRPr>
                <a:solidFill>
                  <a:srgbClr val="FFFFFF"/>
                </a:solidFill>
              </a:defRPr>
            </a:pPr>
            <a:endParaRPr dirty="0"/>
          </a:p>
        </p:txBody>
      </p:sp>
      <p:pic>
        <p:nvPicPr>
          <p:cNvPr id="6" name="Picture 2" descr="Onecoin 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40696" y="81123"/>
            <a:ext cx="1908000" cy="496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0" name="Shape 20"/>
          <p:cNvSpPr/>
          <p:nvPr/>
        </p:nvSpPr>
        <p:spPr>
          <a:xfrm>
            <a:off x="0" y="1"/>
            <a:ext cx="9144000" cy="6858000"/>
          </a:xfrm>
          <a:prstGeom prst="rect">
            <a:avLst/>
          </a:prstGeom>
          <a:solidFill>
            <a:srgbClr val="3B3B3B"/>
          </a:solidFill>
          <a:ln w="12700">
            <a:solidFill>
              <a:srgbClr val="000000">
                <a:alpha val="0"/>
              </a:srgbClr>
            </a:solidFill>
          </a:ln>
        </p:spPr>
        <p:txBody>
          <a:bodyPr lIns="45718" tIns="45718" rIns="45718" bIns="45718" anchor="ctr"/>
          <a:lstStyle/>
          <a:p>
            <a:pPr algn="ctr">
              <a:defRPr>
                <a:solidFill>
                  <a:srgbClr val="FFFFFF"/>
                </a:solidFill>
              </a:defRPr>
            </a:pPr>
            <a:endParaRPr/>
          </a:p>
        </p:txBody>
      </p:sp>
      <p:sp>
        <p:nvSpPr>
          <p:cNvPr id="8" name="Shape 21"/>
          <p:cNvSpPr/>
          <p:nvPr userDrawn="1"/>
        </p:nvSpPr>
        <p:spPr>
          <a:xfrm>
            <a:off x="6624000" y="-1"/>
            <a:ext cx="2520000" cy="6858001"/>
          </a:xfrm>
          <a:custGeom>
            <a:avLst/>
            <a:gdLst/>
            <a:ahLst/>
            <a:cxnLst>
              <a:cxn ang="0">
                <a:pos x="wd2" y="hd2"/>
              </a:cxn>
              <a:cxn ang="5400000">
                <a:pos x="wd2" y="hd2"/>
              </a:cxn>
              <a:cxn ang="10800000">
                <a:pos x="wd2" y="hd2"/>
              </a:cxn>
              <a:cxn ang="16200000">
                <a:pos x="wd2" y="hd2"/>
              </a:cxn>
            </a:cxnLst>
            <a:rect l="0" t="0" r="r" b="b"/>
            <a:pathLst>
              <a:path w="19857" h="21600" extrusionOk="0">
                <a:moveTo>
                  <a:pt x="19857" y="45"/>
                </a:moveTo>
                <a:lnTo>
                  <a:pt x="19857" y="21600"/>
                </a:lnTo>
                <a:lnTo>
                  <a:pt x="2117" y="21590"/>
                </a:lnTo>
                <a:cubicBezTo>
                  <a:pt x="13362" y="17833"/>
                  <a:pt x="21600" y="8652"/>
                  <a:pt x="0" y="0"/>
                </a:cubicBezTo>
                <a:lnTo>
                  <a:pt x="19857" y="45"/>
                </a:lnTo>
              </a:path>
            </a:pathLst>
          </a:custGeom>
          <a:solidFill>
            <a:srgbClr val="FFFFFF"/>
          </a:solidFill>
          <a:ln w="12700">
            <a:solidFill>
              <a:srgbClr val="000000">
                <a:alpha val="0"/>
              </a:srgbClr>
            </a:solidFill>
          </a:ln>
        </p:spPr>
        <p:txBody>
          <a:bodyPr lIns="45718" tIns="45718" rIns="45718" bIns="45718" anchor="ctr"/>
          <a:lstStyle/>
          <a:p>
            <a:pPr algn="ctr">
              <a:defRPr>
                <a:solidFill>
                  <a:srgbClr val="FFFFFF"/>
                </a:solidFill>
              </a:defRPr>
            </a:pPr>
            <a:endParaRPr dirty="0"/>
          </a:p>
        </p:txBody>
      </p:sp>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86550" y="0"/>
            <a:ext cx="2459085" cy="46347"/>
          </a:xfrm>
          <a:prstGeom prst="rect">
            <a:avLst/>
          </a:prstGeom>
        </p:spPr>
      </p:pic>
      <p:pic>
        <p:nvPicPr>
          <p:cNvPr id="12" name="Picture 4" descr="oneLife"/>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48647" y="79403"/>
            <a:ext cx="1908000" cy="522262"/>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493" y="6791325"/>
            <a:ext cx="2147141" cy="66675"/>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hf hdr="0" ftr="0" dt="0"/>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www.OcApp.eu"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4.png"/>
          <p:cNvPicPr>
            <a:picLocks noChangeAspect="1"/>
          </p:cNvPicPr>
          <p:nvPr/>
        </p:nvPicPr>
        <p:blipFill rotWithShape="1">
          <a:blip r:embed="rId2">
            <a:extLst/>
          </a:blip>
          <a:srcRect l="1231" t="922" r="1606" b="1355"/>
          <a:stretch/>
        </p:blipFill>
        <p:spPr>
          <a:xfrm>
            <a:off x="1" y="0"/>
            <a:ext cx="9230264" cy="7023100"/>
          </a:xfrm>
          <a:prstGeom prst="rect">
            <a:avLst/>
          </a:prstGeom>
          <a:ln w="12700">
            <a:miter lim="400000"/>
          </a:ln>
        </p:spPr>
      </p:pic>
      <p:sp>
        <p:nvSpPr>
          <p:cNvPr id="51" name="Shape 51"/>
          <p:cNvSpPr/>
          <p:nvPr/>
        </p:nvSpPr>
        <p:spPr>
          <a:xfrm>
            <a:off x="2068051" y="5008860"/>
            <a:ext cx="6093545" cy="1692767"/>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a:defRPr sz="4000" b="1">
                <a:solidFill>
                  <a:srgbClr val="FFFFFF"/>
                </a:solidFill>
              </a:defRPr>
            </a:pPr>
            <a:r>
              <a:rPr dirty="0" err="1"/>
              <a:t>Herzlich</a:t>
            </a:r>
            <a:r>
              <a:rPr dirty="0"/>
              <a:t> </a:t>
            </a:r>
            <a:r>
              <a:rPr dirty="0" err="1"/>
              <a:t>Willkommen</a:t>
            </a:r>
            <a:endParaRPr dirty="0"/>
          </a:p>
          <a:p>
            <a:pPr>
              <a:defRPr sz="3200" b="1">
                <a:solidFill>
                  <a:srgbClr val="FFFFFF"/>
                </a:solidFill>
              </a:defRPr>
            </a:pPr>
            <a:r>
              <a:rPr dirty="0" err="1"/>
              <a:t>Präsentation</a:t>
            </a:r>
            <a:r>
              <a:rPr dirty="0"/>
              <a:t> OneCoin </a:t>
            </a:r>
            <a:r>
              <a:rPr dirty="0" err="1"/>
              <a:t>Konzept</a:t>
            </a:r>
            <a:endParaRPr dirty="0"/>
          </a:p>
          <a:p>
            <a:pPr>
              <a:defRPr sz="3200" b="1">
                <a:solidFill>
                  <a:srgbClr val="FFFFFF"/>
                </a:solidFill>
              </a:defRPr>
            </a:pPr>
            <a:r>
              <a:rPr lang="de-DE" dirty="0"/>
              <a:t>Güstrow, den 11.10.2016</a:t>
            </a:r>
            <a:endParaRPr dirty="0"/>
          </a:p>
        </p:txBody>
      </p:sp>
      <p:pic>
        <p:nvPicPr>
          <p:cNvPr id="1026" name="Picture 2" descr="Onecoi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6951" y="307330"/>
            <a:ext cx="5184000" cy="13478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title" idx="4294967295"/>
          </p:nvPr>
        </p:nvSpPr>
        <p:spPr>
          <a:xfrm>
            <a:off x="457199" y="274637"/>
            <a:ext cx="5122914" cy="1143001"/>
          </a:xfrm>
          <a:prstGeom prst="rect">
            <a:avLst/>
          </a:prstGeom>
        </p:spPr>
        <p:txBody>
          <a:bodyPr/>
          <a:lstStyle/>
          <a:p>
            <a:pPr>
              <a:defRPr b="1"/>
            </a:pPr>
            <a:r>
              <a:t>OneCoin ist…</a:t>
            </a:r>
          </a:p>
        </p:txBody>
      </p:sp>
      <p:sp>
        <p:nvSpPr>
          <p:cNvPr id="59" name="Shape 59"/>
          <p:cNvSpPr>
            <a:spLocks noGrp="1"/>
          </p:cNvSpPr>
          <p:nvPr>
            <p:ph type="body" idx="4294967295"/>
          </p:nvPr>
        </p:nvSpPr>
        <p:spPr>
          <a:xfrm>
            <a:off x="86812" y="1639339"/>
            <a:ext cx="8229604" cy="4525965"/>
          </a:xfrm>
          <a:prstGeom prst="rect">
            <a:avLst/>
          </a:prstGeom>
        </p:spPr>
        <p:txBody>
          <a:bodyPr/>
          <a:lstStyle/>
          <a:p>
            <a:pPr marL="315708" indent="-315708" defTabSz="841887">
              <a:lnSpc>
                <a:spcPct val="90000"/>
              </a:lnSpc>
              <a:spcBef>
                <a:spcPts val="600"/>
              </a:spcBef>
              <a:buChar char="•"/>
              <a:defRPr sz="2871"/>
            </a:pPr>
            <a:r>
              <a:rPr dirty="0"/>
              <a:t>das am </a:t>
            </a:r>
            <a:r>
              <a:rPr b="1" dirty="0" err="1"/>
              <a:t>schnellsten</a:t>
            </a:r>
            <a:r>
              <a:rPr b="1" dirty="0"/>
              <a:t> </a:t>
            </a:r>
            <a:r>
              <a:rPr b="1" dirty="0" err="1"/>
              <a:t>wachsende</a:t>
            </a:r>
            <a:r>
              <a:rPr dirty="0"/>
              <a:t> </a:t>
            </a:r>
            <a:r>
              <a:rPr dirty="0" err="1"/>
              <a:t>Unternehmen</a:t>
            </a:r>
            <a:br>
              <a:rPr dirty="0"/>
            </a:br>
            <a:r>
              <a:rPr dirty="0"/>
              <a:t>der Welt </a:t>
            </a:r>
            <a:r>
              <a:rPr dirty="0" err="1"/>
              <a:t>im</a:t>
            </a:r>
            <a:r>
              <a:rPr dirty="0"/>
              <a:t> </a:t>
            </a:r>
            <a:r>
              <a:rPr b="1" dirty="0"/>
              <a:t>Network-Marketing</a:t>
            </a:r>
            <a:r>
              <a:rPr dirty="0"/>
              <a:t> (</a:t>
            </a:r>
            <a:r>
              <a:rPr dirty="0" err="1"/>
              <a:t>es</a:t>
            </a:r>
            <a:r>
              <a:rPr dirty="0"/>
              <a:t> </a:t>
            </a:r>
            <a:r>
              <a:rPr dirty="0" err="1"/>
              <a:t>starten</a:t>
            </a:r>
            <a:r>
              <a:rPr dirty="0"/>
              <a:t> am</a:t>
            </a:r>
            <a:br>
              <a:rPr dirty="0"/>
            </a:br>
            <a:r>
              <a:rPr dirty="0"/>
              <a:t>Tag ca. 4.000 Partner </a:t>
            </a:r>
            <a:r>
              <a:rPr dirty="0" err="1"/>
              <a:t>weltweit</a:t>
            </a:r>
            <a:r>
              <a:rPr dirty="0"/>
              <a:t> </a:t>
            </a:r>
            <a:r>
              <a:rPr dirty="0" err="1"/>
              <a:t>im</a:t>
            </a:r>
            <a:r>
              <a:rPr dirty="0"/>
              <a:t> </a:t>
            </a:r>
            <a:r>
              <a:rPr dirty="0" err="1"/>
              <a:t>Durchschnitt</a:t>
            </a:r>
            <a:r>
              <a:rPr dirty="0"/>
              <a:t>)</a:t>
            </a:r>
          </a:p>
          <a:p>
            <a:pPr marL="315708" indent="-315708" defTabSz="841887">
              <a:lnSpc>
                <a:spcPct val="90000"/>
              </a:lnSpc>
              <a:spcBef>
                <a:spcPts val="600"/>
              </a:spcBef>
              <a:buChar char="•"/>
              <a:defRPr sz="2871"/>
            </a:pPr>
            <a:r>
              <a:rPr dirty="0" err="1"/>
              <a:t>gestartet</a:t>
            </a:r>
            <a:r>
              <a:rPr dirty="0"/>
              <a:t> am 04.09.2014 und </a:t>
            </a:r>
            <a:r>
              <a:rPr dirty="0" err="1"/>
              <a:t>ist</a:t>
            </a:r>
            <a:r>
              <a:rPr dirty="0"/>
              <a:t> </a:t>
            </a:r>
            <a:r>
              <a:rPr b="1" dirty="0" err="1"/>
              <a:t>schuldenfrei</a:t>
            </a:r>
            <a:endParaRPr b="1" dirty="0"/>
          </a:p>
          <a:p>
            <a:pPr marL="315708" indent="-315708" defTabSz="841887">
              <a:lnSpc>
                <a:spcPct val="90000"/>
              </a:lnSpc>
              <a:spcBef>
                <a:spcPts val="600"/>
              </a:spcBef>
              <a:buChar char="•"/>
              <a:defRPr sz="2871"/>
            </a:pPr>
            <a:r>
              <a:rPr dirty="0"/>
              <a:t>das </a:t>
            </a:r>
            <a:r>
              <a:rPr dirty="0" err="1"/>
              <a:t>Unternehmen</a:t>
            </a:r>
            <a:r>
              <a:rPr dirty="0"/>
              <a:t> hat die am </a:t>
            </a:r>
            <a:r>
              <a:rPr dirty="0" err="1"/>
              <a:t>schnellsten</a:t>
            </a:r>
            <a:r>
              <a:rPr dirty="0"/>
              <a:t> </a:t>
            </a:r>
            <a:r>
              <a:rPr dirty="0" err="1"/>
              <a:t>wachsende</a:t>
            </a:r>
            <a:r>
              <a:rPr dirty="0"/>
              <a:t> </a:t>
            </a:r>
            <a:r>
              <a:rPr b="1" dirty="0"/>
              <a:t>Crypto-</a:t>
            </a:r>
            <a:r>
              <a:rPr b="1" dirty="0" err="1"/>
              <a:t>Währung</a:t>
            </a:r>
            <a:r>
              <a:rPr dirty="0"/>
              <a:t> der Welt</a:t>
            </a:r>
          </a:p>
          <a:p>
            <a:pPr marL="315708" indent="-315708" defTabSz="841887">
              <a:lnSpc>
                <a:spcPct val="90000"/>
              </a:lnSpc>
              <a:spcBef>
                <a:spcPts val="600"/>
              </a:spcBef>
              <a:buChar char="•"/>
              <a:defRPr sz="2871" b="1"/>
            </a:pPr>
            <a:r>
              <a:rPr dirty="0" err="1"/>
              <a:t>Gründerin</a:t>
            </a:r>
            <a:r>
              <a:rPr b="0" dirty="0"/>
              <a:t> von OneCoin:</a:t>
            </a:r>
            <a:r>
              <a:rPr lang="de-AT" b="0" dirty="0"/>
              <a:t> </a:t>
            </a:r>
            <a:r>
              <a:rPr b="1" dirty="0"/>
              <a:t>Dr. Ruja Ignatova </a:t>
            </a:r>
          </a:p>
          <a:p>
            <a:pPr marL="315708" indent="-315708" defTabSz="841887">
              <a:lnSpc>
                <a:spcPct val="90000"/>
              </a:lnSpc>
              <a:spcBef>
                <a:spcPts val="600"/>
              </a:spcBef>
              <a:buChar char="•"/>
              <a:defRPr sz="2871" b="1"/>
            </a:pPr>
            <a:r>
              <a:rPr dirty="0" err="1"/>
              <a:t>Niederlassungen</a:t>
            </a:r>
            <a:r>
              <a:rPr b="0" dirty="0"/>
              <a:t> in Gibraltar, </a:t>
            </a:r>
            <a:r>
              <a:rPr b="0" dirty="0" err="1"/>
              <a:t>Bulgarien</a:t>
            </a:r>
            <a:r>
              <a:rPr b="0" dirty="0"/>
              <a:t>,</a:t>
            </a:r>
            <a:br>
              <a:rPr b="0" dirty="0"/>
            </a:br>
            <a:r>
              <a:rPr b="0" dirty="0"/>
              <a:t>Thailand, Vietnam, und Dubai</a:t>
            </a:r>
          </a:p>
        </p:txBody>
      </p:sp>
      <p:sp>
        <p:nvSpPr>
          <p:cNvPr id="60" name="Shape 60"/>
          <p:cNvSpPr>
            <a:spLocks noGrp="1"/>
          </p:cNvSpPr>
          <p:nvPr>
            <p:ph type="sldNum" sz="quarter" idx="4294967295"/>
          </p:nvPr>
        </p:nvSpPr>
        <p:spPr>
          <a:xfrm>
            <a:off x="8493362" y="6404291"/>
            <a:ext cx="193433" cy="269237"/>
          </a:xfrm>
          <a:prstGeom prst="rect">
            <a:avLst/>
          </a:prstGeom>
          <a:extLst>
            <a:ext uri="{C572A759-6A51-4108-AA02-DFA0A04FC94B}">
              <ma14:wrappingTextBoxFlag xmlns:ma14="http://schemas.microsoft.com/office/mac/drawingml/2011/main" xmlns="" val="1"/>
            </a:ext>
          </a:extLst>
        </p:spPr>
        <p:txBody>
          <a:bodyPr/>
          <a:lstStyle>
            <a:lvl1pPr>
              <a:defRPr b="1"/>
            </a:lvl1pPr>
          </a:lstStyle>
          <a:p>
            <a:fld id="{86CB4B4D-7CA3-9044-876B-883B54F8677D}" type="slidenum">
              <a:t>2</a:t>
            </a:fld>
            <a:endParaRP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body" idx="4294967295"/>
          </p:nvPr>
        </p:nvSpPr>
        <p:spPr>
          <a:xfrm>
            <a:off x="231822" y="1751013"/>
            <a:ext cx="7724556" cy="4827588"/>
          </a:xfrm>
          <a:prstGeom prst="rect">
            <a:avLst/>
          </a:prstGeom>
        </p:spPr>
        <p:txBody>
          <a:bodyPr/>
          <a:lstStyle/>
          <a:p>
            <a:pPr marL="312724" indent="-312724" defTabSz="833930">
              <a:lnSpc>
                <a:spcPct val="80000"/>
              </a:lnSpc>
              <a:spcBef>
                <a:spcPts val="300"/>
              </a:spcBef>
              <a:buSzTx/>
              <a:buNone/>
              <a:defRPr sz="1804"/>
            </a:pPr>
            <a:r>
              <a:rPr b="1" dirty="0" err="1"/>
              <a:t>Dr</a:t>
            </a:r>
            <a:r>
              <a:rPr lang="de-AT" b="1" dirty="0"/>
              <a:t>. </a:t>
            </a:r>
            <a:r>
              <a:rPr lang="de-AT" b="1" dirty="0" err="1"/>
              <a:t>Roja</a:t>
            </a:r>
            <a:r>
              <a:rPr lang="de-AT" b="1" dirty="0"/>
              <a:t> Ignatova</a:t>
            </a:r>
            <a:r>
              <a:rPr lang="de-AT" dirty="0"/>
              <a:t> </a:t>
            </a:r>
            <a:r>
              <a:rPr dirty="0"/>
              <a:t>hat </a:t>
            </a:r>
            <a:r>
              <a:rPr dirty="0" err="1"/>
              <a:t>einen</a:t>
            </a:r>
            <a:r>
              <a:rPr dirty="0"/>
              <a:t> </a:t>
            </a:r>
          </a:p>
          <a:p>
            <a:pPr marL="312724" indent="-312724" defTabSz="833930">
              <a:lnSpc>
                <a:spcPct val="80000"/>
              </a:lnSpc>
              <a:spcBef>
                <a:spcPts val="300"/>
              </a:spcBef>
              <a:buSzTx/>
              <a:buNone/>
              <a:defRPr sz="1804" b="1"/>
            </a:pPr>
            <a:r>
              <a:rPr dirty="0" err="1"/>
              <a:t>Doktortitel</a:t>
            </a:r>
            <a:r>
              <a:rPr dirty="0"/>
              <a:t> in </a:t>
            </a:r>
            <a:r>
              <a:rPr dirty="0" err="1"/>
              <a:t>Rechtswissen</a:t>
            </a:r>
            <a:r>
              <a:rPr dirty="0"/>
              <a:t>-</a:t>
            </a:r>
          </a:p>
          <a:p>
            <a:pPr marL="312724" indent="-312724" defTabSz="833930">
              <a:lnSpc>
                <a:spcPct val="80000"/>
              </a:lnSpc>
              <a:spcBef>
                <a:spcPts val="300"/>
              </a:spcBef>
              <a:buSzTx/>
              <a:buNone/>
              <a:defRPr sz="1804" b="1"/>
            </a:pPr>
            <a:r>
              <a:rPr dirty="0" err="1"/>
              <a:t>schaften</a:t>
            </a:r>
            <a:r>
              <a:rPr dirty="0"/>
              <a:t> </a:t>
            </a:r>
            <a:r>
              <a:rPr b="0" dirty="0"/>
              <a:t>an der </a:t>
            </a:r>
            <a:r>
              <a:rPr b="0" dirty="0" err="1"/>
              <a:t>Universität</a:t>
            </a:r>
            <a:endParaRPr lang="de-AT" dirty="0"/>
          </a:p>
          <a:p>
            <a:pPr marL="312724" indent="-312724" defTabSz="833930">
              <a:lnSpc>
                <a:spcPct val="80000"/>
              </a:lnSpc>
              <a:spcBef>
                <a:spcPts val="300"/>
              </a:spcBef>
              <a:buSzTx/>
              <a:buNone/>
              <a:defRPr sz="1804" b="1"/>
            </a:pPr>
            <a:r>
              <a:rPr b="0" dirty="0"/>
              <a:t>von </a:t>
            </a:r>
            <a:r>
              <a:rPr dirty="0"/>
              <a:t>Oxford</a:t>
            </a:r>
            <a:r>
              <a:rPr b="0" dirty="0"/>
              <a:t> und an der</a:t>
            </a:r>
            <a:endParaRPr lang="de-AT" b="0" dirty="0"/>
          </a:p>
          <a:p>
            <a:pPr marL="312724" indent="-312724" defTabSz="833930">
              <a:lnSpc>
                <a:spcPct val="80000"/>
              </a:lnSpc>
              <a:spcBef>
                <a:spcPts val="300"/>
              </a:spcBef>
              <a:buSzTx/>
              <a:buNone/>
              <a:defRPr sz="1804" b="1"/>
            </a:pPr>
            <a:r>
              <a:rPr b="0" dirty="0" err="1"/>
              <a:t>Universität</a:t>
            </a:r>
            <a:r>
              <a:rPr b="0" dirty="0"/>
              <a:t> </a:t>
            </a:r>
            <a:r>
              <a:rPr dirty="0"/>
              <a:t>von Konstanz</a:t>
            </a:r>
            <a:r>
              <a:rPr b="0" dirty="0"/>
              <a:t>.</a:t>
            </a:r>
          </a:p>
          <a:p>
            <a:pPr marL="312724" indent="-312724" defTabSz="833930">
              <a:lnSpc>
                <a:spcPct val="80000"/>
              </a:lnSpc>
              <a:spcBef>
                <a:spcPts val="600"/>
              </a:spcBef>
              <a:buSzTx/>
              <a:buNone/>
              <a:defRPr sz="1804"/>
            </a:pPr>
            <a:endParaRPr b="0" dirty="0"/>
          </a:p>
          <a:p>
            <a:pPr marL="312724" indent="-312724" defTabSz="833930">
              <a:lnSpc>
                <a:spcPct val="80000"/>
              </a:lnSpc>
              <a:spcBef>
                <a:spcPts val="200"/>
              </a:spcBef>
              <a:buChar char="•"/>
              <a:defRPr sz="1425"/>
            </a:pPr>
            <a:r>
              <a:rPr dirty="0" err="1"/>
              <a:t>einen</a:t>
            </a:r>
            <a:r>
              <a:rPr dirty="0"/>
              <a:t> </a:t>
            </a:r>
            <a:r>
              <a:rPr b="1" dirty="0"/>
              <a:t>Master-</a:t>
            </a:r>
            <a:r>
              <a:rPr b="1" dirty="0" err="1"/>
              <a:t>Abschluss</a:t>
            </a:r>
            <a:r>
              <a:rPr b="1" dirty="0"/>
              <a:t> in </a:t>
            </a:r>
            <a:r>
              <a:rPr b="1" dirty="0" err="1"/>
              <a:t>Rechtswissenschaften</a:t>
            </a:r>
            <a:r>
              <a:rPr dirty="0"/>
              <a:t> von der </a:t>
            </a:r>
            <a:r>
              <a:rPr dirty="0" err="1"/>
              <a:t>Universität</a:t>
            </a:r>
            <a:r>
              <a:rPr dirty="0"/>
              <a:t>  von Oxford und</a:t>
            </a:r>
            <a:br>
              <a:rPr dirty="0"/>
            </a:br>
            <a:r>
              <a:rPr dirty="0" err="1"/>
              <a:t>einen</a:t>
            </a:r>
            <a:r>
              <a:rPr dirty="0"/>
              <a:t> </a:t>
            </a:r>
            <a:r>
              <a:rPr dirty="0" err="1"/>
              <a:t>Magistertitel</a:t>
            </a:r>
            <a:r>
              <a:rPr dirty="0"/>
              <a:t>  in </a:t>
            </a:r>
            <a:r>
              <a:rPr dirty="0" err="1"/>
              <a:t>Wirtschaftswissenschaften</a:t>
            </a:r>
            <a:r>
              <a:rPr dirty="0"/>
              <a:t> und Business Administration. </a:t>
            </a:r>
            <a:r>
              <a:rPr dirty="0" err="1"/>
              <a:t>Sie</a:t>
            </a:r>
            <a:r>
              <a:rPr dirty="0"/>
              <a:t> war</a:t>
            </a:r>
            <a:br>
              <a:rPr dirty="0"/>
            </a:br>
            <a:r>
              <a:rPr dirty="0" err="1"/>
              <a:t>eine</a:t>
            </a:r>
            <a:r>
              <a:rPr dirty="0"/>
              <a:t> </a:t>
            </a:r>
            <a:r>
              <a:rPr b="1" dirty="0" err="1"/>
              <a:t>Dozentin</a:t>
            </a:r>
            <a:r>
              <a:rPr b="1" dirty="0"/>
              <a:t> </a:t>
            </a:r>
            <a:r>
              <a:rPr b="1" dirty="0" err="1"/>
              <a:t>für</a:t>
            </a:r>
            <a:r>
              <a:rPr b="1" dirty="0"/>
              <a:t> </a:t>
            </a:r>
            <a:r>
              <a:rPr b="1" dirty="0" err="1"/>
              <a:t>Internationales</a:t>
            </a:r>
            <a:r>
              <a:rPr b="1" dirty="0"/>
              <a:t> </a:t>
            </a:r>
            <a:r>
              <a:rPr b="1" dirty="0" err="1"/>
              <a:t>Recht</a:t>
            </a:r>
            <a:r>
              <a:rPr b="1" dirty="0"/>
              <a:t> an der </a:t>
            </a:r>
            <a:r>
              <a:rPr b="1" dirty="0" err="1"/>
              <a:t>Universität</a:t>
            </a:r>
            <a:r>
              <a:rPr b="1" dirty="0"/>
              <a:t> von Konstanz</a:t>
            </a:r>
            <a:r>
              <a:rPr dirty="0"/>
              <a:t>, </a:t>
            </a:r>
            <a:r>
              <a:rPr b="1" dirty="0"/>
              <a:t>Deutschland</a:t>
            </a:r>
            <a:br>
              <a:rPr b="1" dirty="0"/>
            </a:br>
            <a:r>
              <a:rPr dirty="0"/>
              <a:t>- </a:t>
            </a:r>
            <a:r>
              <a:rPr dirty="0" err="1"/>
              <a:t>seit</a:t>
            </a:r>
            <a:r>
              <a:rPr dirty="0"/>
              <a:t>  </a:t>
            </a:r>
            <a:r>
              <a:rPr dirty="0" err="1"/>
              <a:t>Juni</a:t>
            </a:r>
            <a:r>
              <a:rPr dirty="0"/>
              <a:t> 2002 </a:t>
            </a:r>
            <a:r>
              <a:rPr dirty="0" err="1"/>
              <a:t>bis</a:t>
            </a:r>
            <a:r>
              <a:rPr dirty="0"/>
              <a:t> </a:t>
            </a:r>
            <a:r>
              <a:rPr dirty="0" err="1"/>
              <a:t>Oktober</a:t>
            </a:r>
            <a:r>
              <a:rPr dirty="0"/>
              <a:t> 2003. </a:t>
            </a:r>
          </a:p>
          <a:p>
            <a:pPr marL="312724" indent="-312724" defTabSz="833930">
              <a:lnSpc>
                <a:spcPct val="80000"/>
              </a:lnSpc>
              <a:spcBef>
                <a:spcPts val="600"/>
              </a:spcBef>
              <a:buSzTx/>
              <a:buNone/>
              <a:defRPr sz="1425"/>
            </a:pPr>
            <a:endParaRPr dirty="0"/>
          </a:p>
          <a:p>
            <a:pPr marL="312724" indent="-312724" defTabSz="833930">
              <a:lnSpc>
                <a:spcPct val="80000"/>
              </a:lnSpc>
              <a:spcBef>
                <a:spcPts val="200"/>
              </a:spcBef>
              <a:buChar char="•"/>
              <a:defRPr sz="1425"/>
            </a:pPr>
            <a:r>
              <a:rPr dirty="0" err="1"/>
              <a:t>Sie</a:t>
            </a:r>
            <a:r>
              <a:rPr dirty="0"/>
              <a:t> </a:t>
            </a:r>
            <a:r>
              <a:rPr dirty="0" err="1"/>
              <a:t>wurde</a:t>
            </a:r>
            <a:r>
              <a:rPr dirty="0"/>
              <a:t> </a:t>
            </a:r>
            <a:r>
              <a:rPr b="1" dirty="0"/>
              <a:t>die </a:t>
            </a:r>
            <a:r>
              <a:rPr b="1" dirty="0" err="1"/>
              <a:t>jüngste</a:t>
            </a:r>
            <a:r>
              <a:rPr b="1" dirty="0"/>
              <a:t> </a:t>
            </a:r>
            <a:r>
              <a:rPr b="1" dirty="0" err="1"/>
              <a:t>Partnerin</a:t>
            </a:r>
            <a:r>
              <a:rPr b="1" dirty="0"/>
              <a:t> </a:t>
            </a:r>
            <a:r>
              <a:rPr dirty="0"/>
              <a:t>die </a:t>
            </a:r>
            <a:r>
              <a:rPr dirty="0" err="1"/>
              <a:t>es</a:t>
            </a:r>
            <a:r>
              <a:rPr dirty="0"/>
              <a:t> </a:t>
            </a:r>
            <a:r>
              <a:rPr dirty="0" err="1"/>
              <a:t>jemals</a:t>
            </a:r>
            <a:r>
              <a:rPr dirty="0"/>
              <a:t> </a:t>
            </a:r>
            <a:r>
              <a:rPr dirty="0" err="1"/>
              <a:t>bei</a:t>
            </a:r>
            <a:r>
              <a:rPr dirty="0"/>
              <a:t> </a:t>
            </a:r>
            <a:r>
              <a:rPr b="1" dirty="0"/>
              <a:t>"McKinsey und Company"  </a:t>
            </a:r>
            <a:r>
              <a:rPr dirty="0"/>
              <a:t>gab. </a:t>
            </a:r>
            <a:r>
              <a:rPr dirty="0" err="1"/>
              <a:t>Sie</a:t>
            </a:r>
            <a:r>
              <a:rPr dirty="0"/>
              <a:t> </a:t>
            </a:r>
            <a:r>
              <a:rPr b="1" dirty="0" err="1"/>
              <a:t>arbeitete</a:t>
            </a:r>
            <a:r>
              <a:rPr b="1" dirty="0"/>
              <a:t> </a:t>
            </a:r>
            <a:r>
              <a:rPr b="1" dirty="0" err="1"/>
              <a:t>dort</a:t>
            </a:r>
            <a:r>
              <a:rPr b="1" dirty="0"/>
              <a:t> von 2004 </a:t>
            </a:r>
            <a:r>
              <a:rPr b="1" dirty="0" err="1"/>
              <a:t>bis</a:t>
            </a:r>
            <a:r>
              <a:rPr b="1" dirty="0"/>
              <a:t> 2009 </a:t>
            </a:r>
            <a:r>
              <a:rPr dirty="0"/>
              <a:t>in </a:t>
            </a:r>
            <a:r>
              <a:rPr dirty="0" err="1"/>
              <a:t>Osteuropäischen</a:t>
            </a:r>
            <a:r>
              <a:rPr dirty="0"/>
              <a:t> </a:t>
            </a:r>
            <a:r>
              <a:rPr dirty="0" err="1"/>
              <a:t>Büro</a:t>
            </a:r>
            <a:r>
              <a:rPr dirty="0"/>
              <a:t> von "McKinsey und Company"</a:t>
            </a:r>
            <a:br>
              <a:rPr dirty="0"/>
            </a:br>
            <a:r>
              <a:rPr dirty="0"/>
              <a:t>und war </a:t>
            </a:r>
            <a:r>
              <a:rPr dirty="0" err="1"/>
              <a:t>verantwortlich</a:t>
            </a:r>
            <a:r>
              <a:rPr dirty="0"/>
              <a:t> </a:t>
            </a:r>
            <a:r>
              <a:rPr dirty="0" err="1"/>
              <a:t>für</a:t>
            </a:r>
            <a:r>
              <a:rPr dirty="0"/>
              <a:t> </a:t>
            </a:r>
            <a:r>
              <a:rPr dirty="0" err="1"/>
              <a:t>Bulgarien</a:t>
            </a:r>
            <a:r>
              <a:rPr dirty="0"/>
              <a:t> und </a:t>
            </a:r>
            <a:r>
              <a:rPr dirty="0" err="1"/>
              <a:t>Rumänien</a:t>
            </a:r>
            <a:r>
              <a:rPr dirty="0"/>
              <a:t>, </a:t>
            </a:r>
            <a:r>
              <a:rPr dirty="0" err="1"/>
              <a:t>mit</a:t>
            </a:r>
            <a:r>
              <a:rPr dirty="0"/>
              <a:t> </a:t>
            </a:r>
            <a:r>
              <a:rPr dirty="0" err="1"/>
              <a:t>Fokus</a:t>
            </a:r>
            <a:r>
              <a:rPr dirty="0"/>
              <a:t> auf den </a:t>
            </a:r>
            <a:r>
              <a:rPr dirty="0" err="1"/>
              <a:t>Versicherungssektor</a:t>
            </a:r>
            <a:r>
              <a:rPr dirty="0"/>
              <a:t>, </a:t>
            </a:r>
            <a:r>
              <a:rPr b="1" dirty="0" err="1"/>
              <a:t>Körperschaftsbanking</a:t>
            </a:r>
            <a:r>
              <a:rPr dirty="0"/>
              <a:t>, </a:t>
            </a:r>
            <a:r>
              <a:rPr dirty="0" err="1"/>
              <a:t>Risikoleitung</a:t>
            </a:r>
            <a:r>
              <a:rPr dirty="0"/>
              <a:t> und </a:t>
            </a:r>
            <a:r>
              <a:rPr dirty="0" err="1"/>
              <a:t>Umstrukturierung</a:t>
            </a:r>
            <a:r>
              <a:rPr dirty="0"/>
              <a:t>. </a:t>
            </a:r>
            <a:r>
              <a:rPr b="1" dirty="0"/>
              <a:t>Dr. Ignatova </a:t>
            </a:r>
            <a:r>
              <a:rPr b="1" dirty="0" err="1"/>
              <a:t>arbeitete</a:t>
            </a:r>
            <a:r>
              <a:rPr b="1" dirty="0"/>
              <a:t> </a:t>
            </a:r>
            <a:r>
              <a:rPr b="1" dirty="0" err="1"/>
              <a:t>als</a:t>
            </a:r>
            <a:r>
              <a:rPr b="1" dirty="0"/>
              <a:t> </a:t>
            </a:r>
            <a:r>
              <a:rPr b="1" dirty="0" err="1"/>
              <a:t>Finanzdirektor</a:t>
            </a:r>
            <a:r>
              <a:rPr b="1" dirty="0"/>
              <a:t> von "CSIF</a:t>
            </a:r>
            <a:r>
              <a:rPr dirty="0"/>
              <a:t>" Ltd und war </a:t>
            </a:r>
            <a:r>
              <a:rPr dirty="0" err="1"/>
              <a:t>Mitglied</a:t>
            </a:r>
            <a:r>
              <a:rPr dirty="0"/>
              <a:t> des </a:t>
            </a:r>
            <a:r>
              <a:rPr dirty="0" err="1"/>
              <a:t>Vorstandes</a:t>
            </a:r>
            <a:r>
              <a:rPr dirty="0"/>
              <a:t> "</a:t>
            </a:r>
            <a:r>
              <a:rPr b="1" dirty="0"/>
              <a:t>CSIF" – </a:t>
            </a:r>
            <a:r>
              <a:rPr b="1" dirty="0" err="1"/>
              <a:t>privaten</a:t>
            </a:r>
            <a:r>
              <a:rPr b="1" dirty="0"/>
              <a:t> </a:t>
            </a:r>
            <a:r>
              <a:rPr b="1" dirty="0" err="1"/>
              <a:t>Fonds</a:t>
            </a:r>
            <a:br>
              <a:rPr b="1" dirty="0"/>
            </a:br>
            <a:r>
              <a:rPr b="1" dirty="0" err="1"/>
              <a:t>für</a:t>
            </a:r>
            <a:r>
              <a:rPr b="1" dirty="0"/>
              <a:t> </a:t>
            </a:r>
            <a:r>
              <a:rPr b="1" dirty="0" err="1"/>
              <a:t>Aktivaverwaltung</a:t>
            </a:r>
            <a:r>
              <a:rPr b="1" dirty="0"/>
              <a:t>.  </a:t>
            </a:r>
          </a:p>
          <a:p>
            <a:pPr marL="312724" indent="-312724" defTabSz="833930">
              <a:lnSpc>
                <a:spcPct val="80000"/>
              </a:lnSpc>
              <a:spcBef>
                <a:spcPts val="600"/>
              </a:spcBef>
              <a:buSzTx/>
              <a:buNone/>
              <a:defRPr sz="1425" b="1"/>
            </a:pPr>
            <a:endParaRPr b="1" dirty="0"/>
          </a:p>
          <a:p>
            <a:pPr marL="312724" indent="-312724" defTabSz="833930">
              <a:lnSpc>
                <a:spcPct val="80000"/>
              </a:lnSpc>
              <a:spcBef>
                <a:spcPts val="200"/>
              </a:spcBef>
              <a:buChar char="•"/>
              <a:defRPr sz="1425"/>
            </a:pPr>
            <a:r>
              <a:rPr dirty="0" err="1"/>
              <a:t>Derzeit</a:t>
            </a:r>
            <a:r>
              <a:rPr dirty="0"/>
              <a:t> </a:t>
            </a:r>
            <a:r>
              <a:rPr dirty="0" err="1"/>
              <a:t>ist</a:t>
            </a:r>
            <a:r>
              <a:rPr dirty="0"/>
              <a:t> Dr. Ruja Ignatova </a:t>
            </a:r>
            <a:r>
              <a:rPr dirty="0" err="1"/>
              <a:t>einen</a:t>
            </a:r>
            <a:r>
              <a:rPr dirty="0"/>
              <a:t> </a:t>
            </a:r>
            <a:r>
              <a:rPr dirty="0" err="1"/>
              <a:t>Teil</a:t>
            </a:r>
            <a:r>
              <a:rPr dirty="0"/>
              <a:t> des </a:t>
            </a:r>
            <a:r>
              <a:rPr b="1" dirty="0"/>
              <a:t>Management-Teams von “Crypto Real Investment Trust“ - </a:t>
            </a:r>
            <a:r>
              <a:rPr b="1" dirty="0" err="1"/>
              <a:t>ein</a:t>
            </a:r>
            <a:r>
              <a:rPr b="1" dirty="0"/>
              <a:t> </a:t>
            </a:r>
            <a:r>
              <a:rPr b="1" dirty="0" err="1"/>
              <a:t>Investmentfonds</a:t>
            </a:r>
            <a:r>
              <a:rPr dirty="0"/>
              <a:t> </a:t>
            </a:r>
            <a:r>
              <a:rPr dirty="0" err="1"/>
              <a:t>mit</a:t>
            </a:r>
            <a:r>
              <a:rPr dirty="0"/>
              <a:t> </a:t>
            </a:r>
            <a:r>
              <a:rPr dirty="0" err="1"/>
              <a:t>einer</a:t>
            </a:r>
            <a:r>
              <a:rPr dirty="0"/>
              <a:t> </a:t>
            </a:r>
            <a:r>
              <a:rPr dirty="0" err="1"/>
              <a:t>Aktiva</a:t>
            </a:r>
            <a:r>
              <a:rPr dirty="0"/>
              <a:t> </a:t>
            </a:r>
            <a:r>
              <a:rPr dirty="0" err="1"/>
              <a:t>im</a:t>
            </a:r>
            <a:r>
              <a:rPr dirty="0"/>
              <a:t> Wert von 100 </a:t>
            </a:r>
            <a:r>
              <a:rPr dirty="0" err="1"/>
              <a:t>Millionen</a:t>
            </a:r>
            <a:r>
              <a:rPr dirty="0"/>
              <a:t> Dollar. </a:t>
            </a:r>
          </a:p>
          <a:p>
            <a:pPr marL="312724" indent="-312724" defTabSz="833930">
              <a:lnSpc>
                <a:spcPct val="80000"/>
              </a:lnSpc>
              <a:spcBef>
                <a:spcPts val="600"/>
              </a:spcBef>
              <a:buSzTx/>
              <a:buNone/>
              <a:defRPr sz="1425"/>
            </a:pPr>
            <a:endParaRPr dirty="0"/>
          </a:p>
          <a:p>
            <a:pPr marL="312724" indent="-312724" defTabSz="833930">
              <a:lnSpc>
                <a:spcPct val="80000"/>
              </a:lnSpc>
              <a:spcBef>
                <a:spcPts val="200"/>
              </a:spcBef>
              <a:buChar char="•"/>
              <a:defRPr sz="1425"/>
            </a:pPr>
            <a:r>
              <a:rPr dirty="0"/>
              <a:t>„</a:t>
            </a:r>
            <a:r>
              <a:rPr b="1" dirty="0"/>
              <a:t>Businesswomen OF The Year</a:t>
            </a:r>
            <a:r>
              <a:rPr dirty="0"/>
              <a:t>“ </a:t>
            </a:r>
            <a:r>
              <a:rPr dirty="0" err="1"/>
              <a:t>mit</a:t>
            </a:r>
            <a:r>
              <a:rPr dirty="0"/>
              <a:t> </a:t>
            </a:r>
            <a:r>
              <a:rPr dirty="0" err="1"/>
              <a:t>dem</a:t>
            </a:r>
            <a:r>
              <a:rPr dirty="0"/>
              <a:t> OneCoin </a:t>
            </a:r>
            <a:r>
              <a:rPr dirty="0" err="1"/>
              <a:t>Konzept</a:t>
            </a:r>
            <a:endParaRPr dirty="0"/>
          </a:p>
        </p:txBody>
      </p:sp>
      <p:sp>
        <p:nvSpPr>
          <p:cNvPr id="64" name="Shape 64"/>
          <p:cNvSpPr>
            <a:spLocks noGrp="1"/>
          </p:cNvSpPr>
          <p:nvPr>
            <p:ph type="sldNum" sz="quarter" idx="4294967295"/>
          </p:nvPr>
        </p:nvSpPr>
        <p:spPr>
          <a:xfrm>
            <a:off x="8502738" y="6404291"/>
            <a:ext cx="184058" cy="269237"/>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a:p>
        </p:txBody>
      </p:sp>
      <p:pic>
        <p:nvPicPr>
          <p:cNvPr id="2" name="Grafik 1"/>
          <p:cNvPicPr>
            <a:picLocks noChangeAspect="1"/>
          </p:cNvPicPr>
          <p:nvPr/>
        </p:nvPicPr>
        <p:blipFill rotWithShape="1">
          <a:blip r:embed="rId2">
            <a:extLst>
              <a:ext uri="{28A0092B-C50C-407E-A947-70E740481C1C}">
                <a14:useLocalDpi xmlns:a14="http://schemas.microsoft.com/office/drawing/2010/main" val="0"/>
              </a:ext>
            </a:extLst>
          </a:blip>
          <a:srcRect t="9584" r="20640" b="45833"/>
          <a:stretch/>
        </p:blipFill>
        <p:spPr>
          <a:xfrm>
            <a:off x="3310993" y="392112"/>
            <a:ext cx="3153307" cy="2655887"/>
          </a:xfrm>
          <a:prstGeom prst="rect">
            <a:avLst/>
          </a:prstGeom>
        </p:spPr>
      </p:pic>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a:t>
            </a:fld>
            <a:endParaRPr lang="de-AT" sz="2000" dirty="0">
              <a:solidFill>
                <a:schemeClr val="tx2"/>
              </a:solidFill>
            </a:endParaRP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a:spLocks noGrp="1"/>
          </p:cNvSpPr>
          <p:nvPr>
            <p:ph type="body" sz="quarter" idx="4294967295"/>
          </p:nvPr>
        </p:nvSpPr>
        <p:spPr>
          <a:xfrm>
            <a:off x="408236" y="2500334"/>
            <a:ext cx="3611563" cy="2599783"/>
          </a:xfrm>
          <a:prstGeom prst="rect">
            <a:avLst/>
          </a:prstGeom>
        </p:spPr>
        <p:txBody>
          <a:bodyPr>
            <a:normAutofit/>
          </a:bodyPr>
          <a:lstStyle/>
          <a:p>
            <a:pPr algn="ctr">
              <a:buSzTx/>
              <a:buNone/>
              <a:defRPr b="1"/>
            </a:pPr>
            <a:r>
              <a:rPr dirty="0"/>
              <a:t>„</a:t>
            </a:r>
            <a:r>
              <a:rPr dirty="0" err="1"/>
              <a:t>Ich</a:t>
            </a:r>
            <a:r>
              <a:rPr dirty="0"/>
              <a:t> </a:t>
            </a:r>
            <a:r>
              <a:rPr dirty="0" err="1"/>
              <a:t>prüfe</a:t>
            </a:r>
            <a:br>
              <a:rPr lang="de-AT" dirty="0"/>
            </a:br>
            <a:r>
              <a:rPr dirty="0" err="1"/>
              <a:t>jedes</a:t>
            </a:r>
            <a:r>
              <a:rPr dirty="0"/>
              <a:t> </a:t>
            </a:r>
            <a:r>
              <a:rPr dirty="0" err="1"/>
              <a:t>Angebot</a:t>
            </a:r>
            <a:r>
              <a:rPr dirty="0"/>
              <a:t>.</a:t>
            </a:r>
            <a:br>
              <a:rPr lang="de-AT" dirty="0"/>
            </a:br>
            <a:br>
              <a:rPr lang="de-AT" sz="300" dirty="0"/>
            </a:br>
            <a:r>
              <a:rPr dirty="0" err="1"/>
              <a:t>Es</a:t>
            </a:r>
            <a:r>
              <a:rPr dirty="0"/>
              <a:t> </a:t>
            </a:r>
            <a:r>
              <a:rPr dirty="0" err="1"/>
              <a:t>könnte</a:t>
            </a:r>
            <a:r>
              <a:rPr dirty="0"/>
              <a:t> da</a:t>
            </a:r>
            <a:r>
              <a:rPr lang="de-AT" dirty="0"/>
              <a:t>s</a:t>
            </a:r>
            <a:br>
              <a:rPr lang="de-AT" dirty="0"/>
            </a:br>
            <a:r>
              <a:rPr dirty="0" err="1"/>
              <a:t>Angebot</a:t>
            </a:r>
            <a:r>
              <a:rPr dirty="0"/>
              <a:t> </a:t>
            </a:r>
            <a:r>
              <a:rPr dirty="0" err="1"/>
              <a:t>meines</a:t>
            </a:r>
            <a:br>
              <a:rPr lang="de-AT" dirty="0"/>
            </a:br>
            <a:r>
              <a:rPr dirty="0" err="1"/>
              <a:t>Lebens</a:t>
            </a:r>
            <a:r>
              <a:rPr dirty="0"/>
              <a:t> sein“</a:t>
            </a:r>
          </a:p>
        </p:txBody>
      </p:sp>
      <p:sp>
        <p:nvSpPr>
          <p:cNvPr id="67" name="Shape 67"/>
          <p:cNvSpPr/>
          <p:nvPr/>
        </p:nvSpPr>
        <p:spPr>
          <a:xfrm>
            <a:off x="-468561" y="620712"/>
            <a:ext cx="5795967" cy="6883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marL="342900" indent="-342900" algn="r">
              <a:spcBef>
                <a:spcPts val="900"/>
              </a:spcBef>
              <a:defRPr sz="4000"/>
            </a:lvl1pPr>
          </a:lstStyle>
          <a:p>
            <a:r>
              <a:t>Zitat von Henry Ford</a:t>
            </a:r>
          </a:p>
        </p:txBody>
      </p:sp>
      <p:pic>
        <p:nvPicPr>
          <p:cNvPr id="68" name="image7.jpeg" descr="U:\Onecoin\Henry_ford_1919.jpg"/>
          <p:cNvPicPr>
            <a:picLocks noChangeAspect="1"/>
          </p:cNvPicPr>
          <p:nvPr/>
        </p:nvPicPr>
        <p:blipFill>
          <a:blip r:embed="rId2">
            <a:extLst/>
          </a:blip>
          <a:stretch>
            <a:fillRect/>
          </a:stretch>
        </p:blipFill>
        <p:spPr>
          <a:xfrm>
            <a:off x="4499991" y="2007144"/>
            <a:ext cx="2808292" cy="3586164"/>
          </a:xfrm>
          <a:prstGeom prst="rect">
            <a:avLst/>
          </a:prstGeom>
          <a:ln w="12700">
            <a:miter lim="400000"/>
          </a:ln>
        </p:spPr>
      </p:pic>
      <p:sp>
        <p:nvSpPr>
          <p:cNvPr id="69" name="Shape 69"/>
          <p:cNvSpPr>
            <a:spLocks noGrp="1"/>
          </p:cNvSpPr>
          <p:nvPr>
            <p:ph type="sldNum" sz="quarter" idx="4294967295"/>
          </p:nvPr>
        </p:nvSpPr>
        <p:spPr>
          <a:xfrm>
            <a:off x="8502738" y="6404291"/>
            <a:ext cx="184058" cy="269237"/>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a:t>
            </a:fld>
            <a:endParaRPr lang="de-AT" sz="2000" dirty="0">
              <a:solidFill>
                <a:schemeClr val="tx2"/>
              </a:solidFill>
            </a:endParaRPr>
          </a:p>
        </p:txBody>
      </p:sp>
    </p:spTree>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sldNum" sz="quarter" idx="4294967295"/>
          </p:nvPr>
        </p:nvSpPr>
        <p:spPr>
          <a:xfrm>
            <a:off x="8502738" y="6404291"/>
            <a:ext cx="184058" cy="269237"/>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sp>
        <p:nvSpPr>
          <p:cNvPr id="72" name="Shape 72"/>
          <p:cNvSpPr/>
          <p:nvPr/>
        </p:nvSpPr>
        <p:spPr>
          <a:xfrm>
            <a:off x="530222" y="1322857"/>
            <a:ext cx="5849995" cy="4401201"/>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p>
            <a:pPr marL="280734" indent="-280734">
              <a:buSzPct val="100000"/>
              <a:buChar char="•"/>
              <a:defRPr sz="2800" b="1"/>
            </a:pPr>
            <a:r>
              <a:rPr dirty="0"/>
              <a:t>Was </a:t>
            </a:r>
            <a:r>
              <a:rPr dirty="0" err="1"/>
              <a:t>ist</a:t>
            </a:r>
            <a:r>
              <a:rPr dirty="0"/>
              <a:t> </a:t>
            </a:r>
            <a:r>
              <a:rPr dirty="0" err="1"/>
              <a:t>eine</a:t>
            </a:r>
            <a:r>
              <a:rPr dirty="0"/>
              <a:t> </a:t>
            </a:r>
            <a:r>
              <a:rPr dirty="0" err="1"/>
              <a:t>Kryptische</a:t>
            </a:r>
            <a:r>
              <a:rPr dirty="0"/>
              <a:t> </a:t>
            </a:r>
            <a:r>
              <a:rPr dirty="0" err="1"/>
              <a:t>Währung</a:t>
            </a:r>
            <a:r>
              <a:rPr dirty="0"/>
              <a:t>?</a:t>
            </a:r>
            <a:br>
              <a:rPr lang="de-AT" dirty="0"/>
            </a:br>
            <a:r>
              <a:rPr dirty="0"/>
              <a:t> </a:t>
            </a:r>
          </a:p>
          <a:p>
            <a:pPr marL="280734" indent="-280734">
              <a:buSzPct val="100000"/>
              <a:buChar char="•"/>
              <a:defRPr sz="2800" b="1"/>
            </a:pPr>
            <a:r>
              <a:rPr dirty="0" err="1"/>
              <a:t>Digitales</a:t>
            </a:r>
            <a:r>
              <a:rPr dirty="0"/>
              <a:t> Geld</a:t>
            </a:r>
            <a:br>
              <a:rPr lang="de-AT" dirty="0"/>
            </a:br>
            <a:endParaRPr dirty="0"/>
          </a:p>
          <a:p>
            <a:pPr marL="280734" indent="-280734">
              <a:buSzPct val="100000"/>
              <a:buChar char="•"/>
              <a:defRPr sz="2800" b="1"/>
            </a:pPr>
            <a:r>
              <a:rPr dirty="0" err="1"/>
              <a:t>Limitierte</a:t>
            </a:r>
            <a:r>
              <a:rPr dirty="0"/>
              <a:t> </a:t>
            </a:r>
            <a:r>
              <a:rPr dirty="0" err="1"/>
              <a:t>Auflage</a:t>
            </a:r>
            <a:r>
              <a:rPr dirty="0"/>
              <a:t>  ( 120  </a:t>
            </a:r>
            <a:r>
              <a:rPr dirty="0" err="1"/>
              <a:t>Milliarden</a:t>
            </a:r>
            <a:r>
              <a:rPr dirty="0"/>
              <a:t> )</a:t>
            </a:r>
            <a:br>
              <a:rPr lang="de-AT" dirty="0"/>
            </a:br>
            <a:endParaRPr dirty="0"/>
          </a:p>
          <a:p>
            <a:pPr marL="280734" indent="-280734">
              <a:buSzPct val="100000"/>
              <a:buChar char="•"/>
              <a:defRPr sz="2800" b="1"/>
            </a:pPr>
            <a:r>
              <a:rPr dirty="0" err="1"/>
              <a:t>Jede</a:t>
            </a:r>
            <a:r>
              <a:rPr dirty="0"/>
              <a:t> </a:t>
            </a:r>
            <a:r>
              <a:rPr dirty="0" err="1"/>
              <a:t>digitale</a:t>
            </a:r>
            <a:r>
              <a:rPr dirty="0"/>
              <a:t> </a:t>
            </a:r>
            <a:r>
              <a:rPr dirty="0" err="1"/>
              <a:t>Münze</a:t>
            </a:r>
            <a:br>
              <a:rPr lang="de-AT" dirty="0"/>
            </a:br>
            <a:r>
              <a:rPr dirty="0" err="1"/>
              <a:t>ist</a:t>
            </a:r>
            <a:r>
              <a:rPr dirty="0"/>
              <a:t> </a:t>
            </a:r>
            <a:r>
              <a:rPr dirty="0" err="1"/>
              <a:t>mit</a:t>
            </a:r>
            <a:r>
              <a:rPr dirty="0"/>
              <a:t> </a:t>
            </a:r>
            <a:r>
              <a:rPr dirty="0" err="1"/>
              <a:t>einem</a:t>
            </a:r>
            <a:r>
              <a:rPr dirty="0"/>
              <a:t> </a:t>
            </a:r>
            <a:r>
              <a:rPr dirty="0" err="1"/>
              <a:t>universelle</a:t>
            </a:r>
            <a:r>
              <a:rPr lang="de-AT" dirty="0"/>
              <a:t>n</a:t>
            </a:r>
            <a:br>
              <a:rPr lang="de-AT" dirty="0"/>
            </a:br>
            <a:r>
              <a:rPr dirty="0" err="1"/>
              <a:t>mathematischen</a:t>
            </a:r>
            <a:br>
              <a:rPr lang="de-AT" dirty="0"/>
            </a:br>
            <a:r>
              <a:rPr dirty="0" err="1"/>
              <a:t>Algorithmus</a:t>
            </a:r>
            <a:r>
              <a:rPr dirty="0"/>
              <a:t> </a:t>
            </a:r>
            <a:r>
              <a:rPr dirty="0" err="1"/>
              <a:t>gesichert</a:t>
            </a:r>
            <a:r>
              <a:rPr dirty="0"/>
              <a:t>.</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5</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iterate>
                                    <p:tmAbs val="0"/>
                                  </p:iterate>
                                  <p:childTnLst>
                                    <p:set>
                                      <p:cBhvr>
                                        <p:cTn id="6" fill="hold"/>
                                        <p:tgtEl>
                                          <p:spTgt spid="7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7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7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1" uiExpan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body" sz="quarter" idx="4294967295"/>
          </p:nvPr>
        </p:nvSpPr>
        <p:spPr>
          <a:xfrm>
            <a:off x="168764" y="1069445"/>
            <a:ext cx="7219340" cy="792163"/>
          </a:xfrm>
          <a:prstGeom prst="rect">
            <a:avLst/>
          </a:prstGeom>
        </p:spPr>
        <p:txBody>
          <a:bodyPr/>
          <a:lstStyle>
            <a:lvl1pPr marL="288035" indent="-288035" algn="ctr" defTabSz="768094">
              <a:lnSpc>
                <a:spcPct val="80000"/>
              </a:lnSpc>
              <a:spcBef>
                <a:spcPts val="1100"/>
              </a:spcBef>
              <a:buSzTx/>
              <a:buNone/>
              <a:defRPr sz="4700" b="1"/>
            </a:lvl1pPr>
          </a:lstStyle>
          <a:p>
            <a:r>
              <a:rPr dirty="0"/>
              <a:t>22. Mai      </a:t>
            </a:r>
            <a:r>
              <a:rPr dirty="0" err="1"/>
              <a:t>itcoin</a:t>
            </a:r>
            <a:r>
              <a:rPr dirty="0"/>
              <a:t>-Pizza-Day</a:t>
            </a:r>
          </a:p>
        </p:txBody>
      </p:sp>
      <p:pic>
        <p:nvPicPr>
          <p:cNvPr id="75" name="image8.jpeg" descr="U:\Onecoin\Bilder\pizza-814044_1280.jpg"/>
          <p:cNvPicPr>
            <a:picLocks noChangeAspect="1"/>
          </p:cNvPicPr>
          <p:nvPr/>
        </p:nvPicPr>
        <p:blipFill rotWithShape="1">
          <a:blip r:embed="rId2">
            <a:extLst/>
          </a:blip>
          <a:srcRect r="2200"/>
          <a:stretch/>
        </p:blipFill>
        <p:spPr>
          <a:xfrm>
            <a:off x="4988788" y="2469213"/>
            <a:ext cx="4155212" cy="2831996"/>
          </a:xfrm>
          <a:prstGeom prst="rect">
            <a:avLst/>
          </a:prstGeom>
          <a:ln w="12700">
            <a:miter lim="400000"/>
          </a:ln>
        </p:spPr>
      </p:pic>
      <p:pic>
        <p:nvPicPr>
          <p:cNvPr id="76" name="image9.png" descr="U:\Onecoin\Bilder\bitcoin-106808_1280.gif"/>
          <p:cNvPicPr>
            <a:picLocks noChangeAspect="1"/>
          </p:cNvPicPr>
          <p:nvPr/>
        </p:nvPicPr>
        <p:blipFill>
          <a:blip r:embed="rId3">
            <a:extLst/>
          </a:blip>
          <a:stretch>
            <a:fillRect/>
          </a:stretch>
        </p:blipFill>
        <p:spPr>
          <a:xfrm>
            <a:off x="2419661" y="988862"/>
            <a:ext cx="720729" cy="720729"/>
          </a:xfrm>
          <a:prstGeom prst="rect">
            <a:avLst/>
          </a:prstGeom>
          <a:ln w="12700">
            <a:miter lim="400000"/>
          </a:ln>
        </p:spPr>
      </p:pic>
      <p:sp>
        <p:nvSpPr>
          <p:cNvPr id="77" name="Shape 77"/>
          <p:cNvSpPr/>
          <p:nvPr/>
        </p:nvSpPr>
        <p:spPr>
          <a:xfrm>
            <a:off x="168764" y="2420888"/>
            <a:ext cx="4772727" cy="426719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spcBef>
                <a:spcPts val="400"/>
              </a:spcBef>
              <a:defRPr sz="2000"/>
            </a:pPr>
            <a:r>
              <a:t>Am 22. Mai 2010 bestellt Laszlo (ein Amerikaner) zwei Pizzen mit 10.000 Bitcoins (Wert damals ca. 24$)</a:t>
            </a:r>
            <a:endParaRPr sz="3200"/>
          </a:p>
          <a:p>
            <a:pPr>
              <a:spcBef>
                <a:spcPts val="700"/>
              </a:spcBef>
              <a:defRPr sz="2000"/>
            </a:pPr>
            <a:endParaRPr sz="3200"/>
          </a:p>
          <a:p>
            <a:pPr>
              <a:spcBef>
                <a:spcPts val="400"/>
              </a:spcBef>
              <a:defRPr sz="2000"/>
            </a:pPr>
            <a:r>
              <a:t>Wert einer Pizza zum Höchststand des Bitcoin 12 Millionen €</a:t>
            </a:r>
            <a:endParaRPr sz="3200"/>
          </a:p>
          <a:p>
            <a:pPr>
              <a:spcBef>
                <a:spcPts val="400"/>
              </a:spcBef>
              <a:defRPr sz="2000"/>
            </a:pPr>
            <a:r>
              <a:t>Zum aktuellen Wert ca. 6,15 Millionen €</a:t>
            </a:r>
            <a:endParaRPr sz="3200"/>
          </a:p>
          <a:p>
            <a:pPr>
              <a:spcBef>
                <a:spcPts val="700"/>
              </a:spcBef>
              <a:defRPr sz="2000"/>
            </a:pPr>
            <a:endParaRPr sz="3200"/>
          </a:p>
          <a:p>
            <a:pPr>
              <a:spcBef>
                <a:spcPts val="700"/>
              </a:spcBef>
              <a:defRPr sz="2000"/>
            </a:pPr>
            <a:endParaRPr sz="3200"/>
          </a:p>
          <a:p>
            <a:pPr>
              <a:spcBef>
                <a:spcPts val="400"/>
              </a:spcBef>
              <a:defRPr sz="2000"/>
            </a:pPr>
            <a:r>
              <a:t>26$ auf  860.000$ (junger Norweger)</a:t>
            </a:r>
            <a:endParaRPr sz="3200"/>
          </a:p>
          <a:p>
            <a:pPr>
              <a:spcBef>
                <a:spcPts val="700"/>
              </a:spcBef>
              <a:defRPr sz="2000"/>
            </a:pPr>
            <a:endParaRPr sz="3200"/>
          </a:p>
        </p:txBody>
      </p:sp>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6</a:t>
            </a:fld>
            <a:endParaRPr lang="de-AT" sz="2000" dirty="0">
              <a:solidFill>
                <a:schemeClr val="tx2"/>
              </a:solidFill>
            </a:endParaRPr>
          </a:p>
        </p:txBody>
      </p:sp>
    </p:spTree>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a:spLocks noGrp="1"/>
          </p:cNvSpPr>
          <p:nvPr>
            <p:ph type="title" idx="4294967295"/>
          </p:nvPr>
        </p:nvSpPr>
        <p:spPr>
          <a:xfrm>
            <a:off x="0" y="274638"/>
            <a:ext cx="8229600" cy="1143001"/>
          </a:xfrm>
          <a:prstGeom prst="rect">
            <a:avLst/>
          </a:prstGeom>
        </p:spPr>
        <p:txBody>
          <a:bodyPr/>
          <a:lstStyle/>
          <a:p>
            <a:r>
              <a:t>Begriffserklärung</a:t>
            </a:r>
          </a:p>
        </p:txBody>
      </p:sp>
      <p:pic>
        <p:nvPicPr>
          <p:cNvPr id="80" name="image10.jpeg"/>
          <p:cNvPicPr>
            <a:picLocks noChangeAspect="1"/>
          </p:cNvPicPr>
          <p:nvPr/>
        </p:nvPicPr>
        <p:blipFill>
          <a:blip r:embed="rId2">
            <a:extLst/>
          </a:blip>
          <a:stretch>
            <a:fillRect/>
          </a:stretch>
        </p:blipFill>
        <p:spPr>
          <a:xfrm>
            <a:off x="-36513" y="1649335"/>
            <a:ext cx="9180513" cy="5164041"/>
          </a:xfrm>
          <a:prstGeom prst="rect">
            <a:avLst/>
          </a:prstGeom>
          <a:ln w="12700">
            <a:miter lim="400000"/>
          </a:ln>
        </p:spPr>
      </p:pic>
      <p:grpSp>
        <p:nvGrpSpPr>
          <p:cNvPr id="83" name="Group 83"/>
          <p:cNvGrpSpPr/>
          <p:nvPr/>
        </p:nvGrpSpPr>
        <p:grpSpPr>
          <a:xfrm>
            <a:off x="5692896" y="2492896"/>
            <a:ext cx="2178449" cy="546943"/>
            <a:chOff x="-1" y="0"/>
            <a:chExt cx="2178448" cy="546942"/>
          </a:xfrm>
        </p:grpSpPr>
        <p:pic>
          <p:nvPicPr>
            <p:cNvPr id="81" name="image11.png"/>
            <p:cNvPicPr>
              <a:picLocks noChangeAspect="1"/>
            </p:cNvPicPr>
            <p:nvPr/>
          </p:nvPicPr>
          <p:blipFill>
            <a:blip r:embed="rId3">
              <a:extLst/>
            </a:blip>
            <a:stretch>
              <a:fillRect/>
            </a:stretch>
          </p:blipFill>
          <p:spPr>
            <a:xfrm>
              <a:off x="-2" y="-1"/>
              <a:ext cx="533404" cy="514355"/>
            </a:xfrm>
            <a:prstGeom prst="rect">
              <a:avLst/>
            </a:prstGeom>
            <a:ln w="12700" cap="flat">
              <a:noFill/>
              <a:miter lim="400000"/>
            </a:ln>
            <a:effectLst/>
          </p:spPr>
        </p:pic>
        <p:sp>
          <p:nvSpPr>
            <p:cNvPr id="82" name="Shape 82"/>
            <p:cNvSpPr/>
            <p:nvPr/>
          </p:nvSpPr>
          <p:spPr>
            <a:xfrm>
              <a:off x="967333" y="216022"/>
              <a:ext cx="1211115"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TOKEN</a:t>
              </a:r>
            </a:p>
          </p:txBody>
        </p:sp>
      </p:grpSp>
      <p:grpSp>
        <p:nvGrpSpPr>
          <p:cNvPr id="86" name="Group 86"/>
          <p:cNvGrpSpPr/>
          <p:nvPr/>
        </p:nvGrpSpPr>
        <p:grpSpPr>
          <a:xfrm>
            <a:off x="5046541" y="3178697"/>
            <a:ext cx="2104083" cy="556112"/>
            <a:chOff x="0" y="0"/>
            <a:chExt cx="2104082" cy="556111"/>
          </a:xfrm>
        </p:grpSpPr>
        <p:sp>
          <p:nvSpPr>
            <p:cNvPr id="84" name="Shape 84"/>
            <p:cNvSpPr/>
            <p:nvPr/>
          </p:nvSpPr>
          <p:spPr>
            <a:xfrm>
              <a:off x="1143000" y="225192"/>
              <a:ext cx="961083"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SPLIT</a:t>
              </a:r>
            </a:p>
          </p:txBody>
        </p:sp>
        <p:pic>
          <p:nvPicPr>
            <p:cNvPr id="85" name="image11.png"/>
            <p:cNvPicPr>
              <a:picLocks noChangeAspect="1"/>
            </p:cNvPicPr>
            <p:nvPr/>
          </p:nvPicPr>
          <p:blipFill>
            <a:blip r:embed="rId3">
              <a:extLst/>
            </a:blip>
            <a:stretch>
              <a:fillRect/>
            </a:stretch>
          </p:blipFill>
          <p:spPr>
            <a:xfrm>
              <a:off x="0" y="0"/>
              <a:ext cx="533402" cy="514353"/>
            </a:xfrm>
            <a:prstGeom prst="rect">
              <a:avLst/>
            </a:prstGeom>
            <a:ln w="12700" cap="flat">
              <a:noFill/>
              <a:miter lim="400000"/>
            </a:ln>
            <a:effectLst/>
          </p:spPr>
        </p:pic>
      </p:grpSp>
      <p:grpSp>
        <p:nvGrpSpPr>
          <p:cNvPr id="89" name="Group 89"/>
          <p:cNvGrpSpPr/>
          <p:nvPr/>
        </p:nvGrpSpPr>
        <p:grpSpPr>
          <a:xfrm>
            <a:off x="4473696" y="3807350"/>
            <a:ext cx="2479131" cy="575534"/>
            <a:chOff x="0" y="0"/>
            <a:chExt cx="2479130" cy="575533"/>
          </a:xfrm>
        </p:grpSpPr>
        <p:pic>
          <p:nvPicPr>
            <p:cNvPr id="87" name="image11.png"/>
            <p:cNvPicPr>
              <a:picLocks noChangeAspect="1"/>
            </p:cNvPicPr>
            <p:nvPr/>
          </p:nvPicPr>
          <p:blipFill>
            <a:blip r:embed="rId3">
              <a:extLst/>
            </a:blip>
            <a:stretch>
              <a:fillRect/>
            </a:stretch>
          </p:blipFill>
          <p:spPr>
            <a:xfrm>
              <a:off x="-1" y="-1"/>
              <a:ext cx="533402" cy="514355"/>
            </a:xfrm>
            <a:prstGeom prst="rect">
              <a:avLst/>
            </a:prstGeom>
            <a:ln w="12700" cap="flat">
              <a:noFill/>
              <a:miter lim="400000"/>
            </a:ln>
            <a:effectLst/>
          </p:spPr>
        </p:pic>
        <p:sp>
          <p:nvSpPr>
            <p:cNvPr id="88" name="Shape 88"/>
            <p:cNvSpPr/>
            <p:nvPr/>
          </p:nvSpPr>
          <p:spPr>
            <a:xfrm>
              <a:off x="1143000" y="244614"/>
              <a:ext cx="1336130"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MINING</a:t>
              </a:r>
            </a:p>
          </p:txBody>
        </p:sp>
      </p:grpSp>
      <p:grpSp>
        <p:nvGrpSpPr>
          <p:cNvPr id="92" name="Group 92"/>
          <p:cNvGrpSpPr/>
          <p:nvPr/>
        </p:nvGrpSpPr>
        <p:grpSpPr>
          <a:xfrm>
            <a:off x="3864096" y="4493151"/>
            <a:ext cx="5071072" cy="537807"/>
            <a:chOff x="0" y="-1"/>
            <a:chExt cx="5071071" cy="537806"/>
          </a:xfrm>
        </p:grpSpPr>
        <p:sp>
          <p:nvSpPr>
            <p:cNvPr id="90" name="Shape 90"/>
            <p:cNvSpPr/>
            <p:nvPr/>
          </p:nvSpPr>
          <p:spPr>
            <a:xfrm>
              <a:off x="1067941" y="206886"/>
              <a:ext cx="4003130"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SCHWIERIGKEITSGRAD</a:t>
              </a:r>
            </a:p>
          </p:txBody>
        </p:sp>
        <p:pic>
          <p:nvPicPr>
            <p:cNvPr id="91" name="image11.png"/>
            <p:cNvPicPr>
              <a:picLocks noChangeAspect="1"/>
            </p:cNvPicPr>
            <p:nvPr/>
          </p:nvPicPr>
          <p:blipFill>
            <a:blip r:embed="rId3">
              <a:extLst/>
            </a:blip>
            <a:stretch>
              <a:fillRect/>
            </a:stretch>
          </p:blipFill>
          <p:spPr>
            <a:xfrm>
              <a:off x="-1" y="-2"/>
              <a:ext cx="533402" cy="514355"/>
            </a:xfrm>
            <a:prstGeom prst="rect">
              <a:avLst/>
            </a:prstGeom>
            <a:ln w="12700" cap="flat">
              <a:noFill/>
              <a:miter lim="400000"/>
            </a:ln>
            <a:effectLst/>
          </p:spPr>
        </p:pic>
      </p:grpSp>
      <p:grpSp>
        <p:nvGrpSpPr>
          <p:cNvPr id="95" name="Group 95"/>
          <p:cNvGrpSpPr/>
          <p:nvPr/>
        </p:nvGrpSpPr>
        <p:grpSpPr>
          <a:xfrm>
            <a:off x="3301502" y="5121800"/>
            <a:ext cx="2756100" cy="557226"/>
            <a:chOff x="-1" y="0"/>
            <a:chExt cx="2756099" cy="557225"/>
          </a:xfrm>
        </p:grpSpPr>
        <p:sp>
          <p:nvSpPr>
            <p:cNvPr id="93" name="Shape 93"/>
            <p:cNvSpPr/>
            <p:nvPr/>
          </p:nvSpPr>
          <p:spPr>
            <a:xfrm>
              <a:off x="1054472" y="226306"/>
              <a:ext cx="1701627"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ONE COIN</a:t>
              </a:r>
            </a:p>
          </p:txBody>
        </p:sp>
        <p:pic>
          <p:nvPicPr>
            <p:cNvPr id="94" name="image11.png"/>
            <p:cNvPicPr>
              <a:picLocks noChangeAspect="1"/>
            </p:cNvPicPr>
            <p:nvPr/>
          </p:nvPicPr>
          <p:blipFill>
            <a:blip r:embed="rId3">
              <a:extLst/>
            </a:blip>
            <a:stretch>
              <a:fillRect/>
            </a:stretch>
          </p:blipFill>
          <p:spPr>
            <a:xfrm>
              <a:off x="-2" y="-1"/>
              <a:ext cx="533404" cy="514354"/>
            </a:xfrm>
            <a:prstGeom prst="rect">
              <a:avLst/>
            </a:prstGeom>
            <a:ln w="12700" cap="flat">
              <a:noFill/>
              <a:miter lim="400000"/>
            </a:ln>
            <a:effectLst/>
          </p:spPr>
        </p:pic>
      </p:grpSp>
      <p:sp>
        <p:nvSpPr>
          <p:cNvPr id="19"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7</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83"/>
                                        </p:tgtEl>
                                        <p:attrNameLst>
                                          <p:attrName>style.visibility</p:attrName>
                                        </p:attrNameLst>
                                      </p:cBhvr>
                                      <p:to>
                                        <p:strVal val="visible"/>
                                      </p:to>
                                    </p:set>
                                    <p:animEffect transition="in" filter="dissolve">
                                      <p:cBhvr>
                                        <p:cTn id="7" dur="7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2" nodeType="clickEffect">
                                  <p:stCondLst>
                                    <p:cond delay="0"/>
                                  </p:stCondLst>
                                  <p:iterate>
                                    <p:tmAbs val="0"/>
                                  </p:iterate>
                                  <p:childTnLst>
                                    <p:set>
                                      <p:cBhvr>
                                        <p:cTn id="11" fill="hold"/>
                                        <p:tgtEl>
                                          <p:spTgt spid="86"/>
                                        </p:tgtEl>
                                        <p:attrNameLst>
                                          <p:attrName>style.visibility</p:attrName>
                                        </p:attrNameLst>
                                      </p:cBhvr>
                                      <p:to>
                                        <p:strVal val="visible"/>
                                      </p:to>
                                    </p:set>
                                    <p:animEffect transition="in" filter="dissolve">
                                      <p:cBhvr>
                                        <p:cTn id="12" dur="7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grpId="3" nodeType="clickEffect">
                                  <p:stCondLst>
                                    <p:cond delay="0"/>
                                  </p:stCondLst>
                                  <p:iterate>
                                    <p:tmAbs val="0"/>
                                  </p:iterate>
                                  <p:childTnLst>
                                    <p:set>
                                      <p:cBhvr>
                                        <p:cTn id="16" fill="hold"/>
                                        <p:tgtEl>
                                          <p:spTgt spid="89"/>
                                        </p:tgtEl>
                                        <p:attrNameLst>
                                          <p:attrName>style.visibility</p:attrName>
                                        </p:attrNameLst>
                                      </p:cBhvr>
                                      <p:to>
                                        <p:strVal val="visible"/>
                                      </p:to>
                                    </p:set>
                                    <p:animEffect transition="in" filter="dissolve">
                                      <p:cBhvr>
                                        <p:cTn id="17" dur="7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fill="hold" grpId="4" nodeType="clickEffect">
                                  <p:stCondLst>
                                    <p:cond delay="0"/>
                                  </p:stCondLst>
                                  <p:iterate>
                                    <p:tmAbs val="0"/>
                                  </p:iterate>
                                  <p:childTnLst>
                                    <p:set>
                                      <p:cBhvr>
                                        <p:cTn id="21" fill="hold"/>
                                        <p:tgtEl>
                                          <p:spTgt spid="92"/>
                                        </p:tgtEl>
                                        <p:attrNameLst>
                                          <p:attrName>style.visibility</p:attrName>
                                        </p:attrNameLst>
                                      </p:cBhvr>
                                      <p:to>
                                        <p:strVal val="visible"/>
                                      </p:to>
                                    </p:set>
                                    <p:animEffect transition="in" filter="dissolve">
                                      <p:cBhvr>
                                        <p:cTn id="22" dur="700"/>
                                        <p:tgtEl>
                                          <p:spTgt spid="9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fill="hold" grpId="5" nodeType="clickEffect">
                                  <p:stCondLst>
                                    <p:cond delay="0"/>
                                  </p:stCondLst>
                                  <p:iterate>
                                    <p:tmAbs val="0"/>
                                  </p:iterate>
                                  <p:childTnLst>
                                    <p:set>
                                      <p:cBhvr>
                                        <p:cTn id="26" fill="hold"/>
                                        <p:tgtEl>
                                          <p:spTgt spid="95"/>
                                        </p:tgtEl>
                                        <p:attrNameLst>
                                          <p:attrName>style.visibility</p:attrName>
                                        </p:attrNameLst>
                                      </p:cBhvr>
                                      <p:to>
                                        <p:strVal val="visible"/>
                                      </p:to>
                                    </p:set>
                                    <p:animEffect transition="in" filter="dissolve">
                                      <p:cBhvr>
                                        <p:cTn id="27" dur="7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1" animBg="1" advAuto="0"/>
      <p:bldP spid="86" grpId="2" animBg="1" advAuto="0"/>
      <p:bldP spid="89" grpId="3" animBg="1" advAuto="0"/>
      <p:bldP spid="92" grpId="4" animBg="1" advAuto="0"/>
      <p:bldP spid="95" grpId="5" animBg="1" advAuto="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 name="Shape 97"/>
          <p:cNvSpPr>
            <a:spLocks noGrp="1"/>
          </p:cNvSpPr>
          <p:nvPr>
            <p:ph type="title" idx="4294967295"/>
          </p:nvPr>
        </p:nvSpPr>
        <p:spPr>
          <a:xfrm>
            <a:off x="0" y="274638"/>
            <a:ext cx="8229600" cy="1143001"/>
          </a:xfrm>
          <a:prstGeom prst="rect">
            <a:avLst/>
          </a:prstGeom>
        </p:spPr>
        <p:txBody>
          <a:bodyPr/>
          <a:lstStyle/>
          <a:p>
            <a:r>
              <a:t>Begriffserklärung</a:t>
            </a:r>
          </a:p>
        </p:txBody>
      </p:sp>
      <p:sp>
        <p:nvSpPr>
          <p:cNvPr id="98" name="Shape 98"/>
          <p:cNvSpPr/>
          <p:nvPr/>
        </p:nvSpPr>
        <p:spPr>
          <a:xfrm>
            <a:off x="-468561" y="1495325"/>
            <a:ext cx="8229601" cy="574801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nSpc>
                <a:spcPct val="80000"/>
              </a:lnSpc>
              <a:spcBef>
                <a:spcPts val="700"/>
              </a:spcBef>
              <a:defRPr sz="1500" b="1"/>
            </a:pPr>
            <a:r>
              <a:t>	</a:t>
            </a:r>
            <a:r>
              <a:rPr sz="1800"/>
              <a:t>Token</a:t>
            </a:r>
            <a:r>
              <a:rPr sz="1800" b="0"/>
              <a:t> – (Schürfrechte), aus den Token werden OneCoin „geschürft“</a:t>
            </a:r>
            <a:endParaRPr sz="1200"/>
          </a:p>
          <a:p>
            <a:pPr>
              <a:lnSpc>
                <a:spcPct val="80000"/>
              </a:lnSpc>
              <a:spcBef>
                <a:spcPts val="700"/>
              </a:spcBef>
              <a:defRPr sz="2300"/>
            </a:pPr>
            <a:endParaRPr sz="1200"/>
          </a:p>
          <a:p>
            <a:pPr lvl="2" indent="800100">
              <a:lnSpc>
                <a:spcPct val="80000"/>
              </a:lnSpc>
              <a:spcBef>
                <a:spcPts val="700"/>
              </a:spcBef>
              <a:defRPr sz="1800" b="1"/>
            </a:pPr>
            <a:r>
              <a:t>	Split</a:t>
            </a:r>
            <a:r>
              <a:rPr b="0"/>
              <a:t> – bedeutet eine Halbierung des Werts der Tokens um ihn für Käufer 	attraktiv 	zu belassen. Wer bereits Token besitzt, erhält um keinen Verlust 	zu machen, noch einmal die gleiche Anzahl an Token. Somit bleibt der Wert 	der  bereits im Besitz befindlichen Token erhalten.</a:t>
            </a:r>
            <a:endParaRPr sz="1200"/>
          </a:p>
          <a:p>
            <a:pPr>
              <a:lnSpc>
                <a:spcPct val="80000"/>
              </a:lnSpc>
              <a:spcBef>
                <a:spcPts val="700"/>
              </a:spcBef>
              <a:defRPr sz="1600"/>
            </a:pPr>
            <a:r>
              <a:t>	</a:t>
            </a:r>
            <a:endParaRPr sz="1200"/>
          </a:p>
          <a:p>
            <a:pPr>
              <a:lnSpc>
                <a:spcPct val="80000"/>
              </a:lnSpc>
              <a:spcBef>
                <a:spcPts val="700"/>
              </a:spcBef>
              <a:defRPr sz="1600" b="1"/>
            </a:pPr>
            <a:r>
              <a:t>	</a:t>
            </a:r>
            <a:r>
              <a:rPr sz="1800"/>
              <a:t>Mining</a:t>
            </a:r>
            <a:r>
              <a:rPr sz="1800" b="0"/>
              <a:t> – der Prozess (Rechenvorgang) bei dem aus Token, OneCoins 	„geschürft“ werden</a:t>
            </a:r>
            <a:endParaRPr sz="1200"/>
          </a:p>
          <a:p>
            <a:pPr>
              <a:lnSpc>
                <a:spcPct val="80000"/>
              </a:lnSpc>
              <a:spcBef>
                <a:spcPts val="700"/>
              </a:spcBef>
              <a:defRPr sz="2300"/>
            </a:pPr>
            <a:endParaRPr sz="1200"/>
          </a:p>
          <a:p>
            <a:pPr>
              <a:lnSpc>
                <a:spcPct val="80000"/>
              </a:lnSpc>
              <a:spcBef>
                <a:spcPts val="700"/>
              </a:spcBef>
              <a:defRPr sz="1600" b="1"/>
            </a:pPr>
            <a:r>
              <a:t>	</a:t>
            </a:r>
            <a:r>
              <a:rPr sz="1800"/>
              <a:t>Schwierigkeitsgrad</a:t>
            </a:r>
            <a:r>
              <a:rPr sz="1800" b="0"/>
              <a:t> – beschreibt das Verhältnis, wie viele Token  für einen 	OneCoin benötigt werden</a:t>
            </a:r>
            <a:endParaRPr sz="1200"/>
          </a:p>
          <a:p>
            <a:pPr>
              <a:lnSpc>
                <a:spcPct val="80000"/>
              </a:lnSpc>
              <a:spcBef>
                <a:spcPts val="700"/>
              </a:spcBef>
              <a:defRPr sz="2300"/>
            </a:pPr>
            <a:endParaRPr sz="1200"/>
          </a:p>
          <a:p>
            <a:pPr>
              <a:lnSpc>
                <a:spcPct val="80000"/>
              </a:lnSpc>
              <a:spcBef>
                <a:spcPts val="700"/>
              </a:spcBef>
              <a:defRPr sz="1600" b="1"/>
            </a:pPr>
            <a:r>
              <a:t>	</a:t>
            </a:r>
            <a:r>
              <a:rPr sz="1800"/>
              <a:t>Kryptowährung</a:t>
            </a:r>
            <a:r>
              <a:rPr sz="1800" b="0"/>
              <a:t> – eine durch mathematische Algorithmen 	errechnete 	Währung unabhängig von Regierung und Banken. Fälschungssicher und 	inflationsgeschützt, da kein Geld „nachgedruckt“ werden kann. Die zu 	errechnende Menge steht bereits im Vorfeld fest. 			Bei OneCoin sind dies 120 Mrd. Coins.</a:t>
            </a:r>
            <a:endParaRPr sz="1200"/>
          </a:p>
          <a:p>
            <a:pPr marL="342900" indent="-342900">
              <a:lnSpc>
                <a:spcPct val="80000"/>
              </a:lnSpc>
              <a:spcBef>
                <a:spcPts val="700"/>
              </a:spcBef>
              <a:buSzPct val="100000"/>
              <a:buFont typeface="Arial"/>
              <a:buChar char="»"/>
              <a:defRPr sz="1200"/>
            </a:pPr>
            <a:endParaRPr sz="1200"/>
          </a:p>
          <a:p>
            <a:pPr marL="342900" indent="-342900">
              <a:lnSpc>
                <a:spcPct val="80000"/>
              </a:lnSpc>
              <a:spcBef>
                <a:spcPts val="700"/>
              </a:spcBef>
              <a:defRPr sz="1200"/>
            </a:pPr>
            <a:endParaRPr sz="1200"/>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8</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98">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98">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iterate>
                                    <p:tmAbs val="0"/>
                                  </p:iterate>
                                  <p:childTnLst>
                                    <p:set>
                                      <p:cBhvr>
                                        <p:cTn id="15" fill="hold"/>
                                        <p:tgtEl>
                                          <p:spTgt spid="98">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iterate>
                                    <p:tmAbs val="0"/>
                                  </p:iterate>
                                  <p:childTnLst>
                                    <p:set>
                                      <p:cBhvr>
                                        <p:cTn id="19" fill="hold"/>
                                        <p:tgtEl>
                                          <p:spTgt spid="98">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iterate>
                                    <p:tmAbs val="0"/>
                                  </p:iterate>
                                  <p:childTnLst>
                                    <p:set>
                                      <p:cBhvr>
                                        <p:cTn id="23" fill="hold"/>
                                        <p:tgtEl>
                                          <p:spTgt spid="98">
                                            <p:txEl>
                                              <p:pRg st="4" end="4"/>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1" nodeType="afterEffect">
                                  <p:stCondLst>
                                    <p:cond delay="0"/>
                                  </p:stCondLst>
                                  <p:iterate>
                                    <p:tmAbs val="0"/>
                                  </p:iterate>
                                  <p:childTnLst>
                                    <p:set>
                                      <p:cBhvr>
                                        <p:cTn id="26" fill="hold"/>
                                        <p:tgtEl>
                                          <p:spTgt spid="9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98">
                                            <p:txEl>
                                              <p:pRg st="6" end="6"/>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1" nodeType="afterEffect">
                                  <p:stCondLst>
                                    <p:cond delay="0"/>
                                  </p:stCondLst>
                                  <p:iterate>
                                    <p:tmAbs val="0"/>
                                  </p:iterate>
                                  <p:childTnLst>
                                    <p:set>
                                      <p:cBhvr>
                                        <p:cTn id="33" fill="hold"/>
                                        <p:tgtEl>
                                          <p:spTgt spid="98">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iterate>
                                    <p:tmAbs val="0"/>
                                  </p:iterate>
                                  <p:childTnLst>
                                    <p:set>
                                      <p:cBhvr>
                                        <p:cTn id="37" fill="hold"/>
                                        <p:tgtEl>
                                          <p:spTgt spid="98">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1" nodeType="clickEffect">
                                  <p:stCondLst>
                                    <p:cond delay="0"/>
                                  </p:stCondLst>
                                  <p:iterate>
                                    <p:tmAbs val="0"/>
                                  </p:iterate>
                                  <p:childTnLst>
                                    <p:set>
                                      <p:cBhvr>
                                        <p:cTn id="41" fill="hold"/>
                                        <p:tgtEl>
                                          <p:spTgt spid="98">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1" nodeType="clickEffect">
                                  <p:stCondLst>
                                    <p:cond delay="0"/>
                                  </p:stCondLst>
                                  <p:iterate>
                                    <p:tmAbs val="0"/>
                                  </p:iterate>
                                  <p:childTnLst>
                                    <p:set>
                                      <p:cBhvr>
                                        <p:cTn id="45" fill="hold"/>
                                        <p:tgtEl>
                                          <p:spTgt spid="98">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1" nodeType="clickEffect">
                                  <p:stCondLst>
                                    <p:cond delay="0"/>
                                  </p:stCondLst>
                                  <p:iterate>
                                    <p:tmAbs val="0"/>
                                  </p:iterate>
                                  <p:childTnLst>
                                    <p:set>
                                      <p:cBhvr>
                                        <p:cTn id="49" fill="hold"/>
                                        <p:tgtEl>
                                          <p:spTgt spid="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p:cNvSpPr>
          <p:nvPr>
            <p:ph type="sldNum" sz="quarter" idx="4294967295"/>
          </p:nvPr>
        </p:nvSpPr>
        <p:spPr>
          <a:xfrm>
            <a:off x="8502738" y="6404290"/>
            <a:ext cx="184057" cy="269237"/>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
        <p:nvSpPr>
          <p:cNvPr id="101" name="Shape 101"/>
          <p:cNvSpPr/>
          <p:nvPr/>
        </p:nvSpPr>
        <p:spPr>
          <a:xfrm>
            <a:off x="219721" y="1631624"/>
            <a:ext cx="7552705" cy="3970314"/>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p>
            <a:pPr>
              <a:defRPr sz="2800" b="1"/>
            </a:pPr>
            <a:r>
              <a:rPr dirty="0"/>
              <a:t>Was </a:t>
            </a:r>
            <a:r>
              <a:rPr dirty="0" err="1"/>
              <a:t>sind</a:t>
            </a:r>
            <a:r>
              <a:rPr dirty="0"/>
              <a:t> die </a:t>
            </a:r>
            <a:r>
              <a:rPr dirty="0" err="1"/>
              <a:t>großen</a:t>
            </a:r>
            <a:r>
              <a:rPr dirty="0"/>
              <a:t> </a:t>
            </a:r>
            <a:r>
              <a:rPr dirty="0" err="1"/>
              <a:t>Vorteile</a:t>
            </a:r>
            <a:r>
              <a:rPr dirty="0"/>
              <a:t> von OneCoin</a:t>
            </a:r>
            <a:r>
              <a:rPr lang="de-AT" dirty="0"/>
              <a:t>?</a:t>
            </a:r>
            <a:r>
              <a:rPr dirty="0"/>
              <a:t> </a:t>
            </a:r>
          </a:p>
          <a:p>
            <a:pPr>
              <a:defRPr sz="2800" b="1"/>
            </a:pPr>
            <a:endParaRPr dirty="0"/>
          </a:p>
          <a:p>
            <a:pPr>
              <a:buSzPct val="100000"/>
              <a:defRPr sz="2800" b="1"/>
            </a:pPr>
            <a:r>
              <a:rPr lang="de-AT" dirty="0"/>
              <a:t>   </a:t>
            </a:r>
            <a:r>
              <a:rPr dirty="0"/>
              <a:t>1. OneCoin </a:t>
            </a:r>
            <a:r>
              <a:rPr dirty="0" err="1"/>
              <a:t>erledigt</a:t>
            </a:r>
            <a:r>
              <a:rPr dirty="0"/>
              <a:t> </a:t>
            </a:r>
            <a:r>
              <a:rPr dirty="0" err="1"/>
              <a:t>alle</a:t>
            </a:r>
            <a:r>
              <a:rPr dirty="0"/>
              <a:t> </a:t>
            </a:r>
            <a:r>
              <a:rPr dirty="0" err="1"/>
              <a:t>komplizierten</a:t>
            </a:r>
            <a:r>
              <a:rPr dirty="0"/>
              <a:t> </a:t>
            </a:r>
            <a:r>
              <a:rPr dirty="0" err="1"/>
              <a:t>Abläufe</a:t>
            </a:r>
            <a:r>
              <a:rPr dirty="0"/>
              <a:t> </a:t>
            </a:r>
          </a:p>
          <a:p>
            <a:pPr>
              <a:defRPr sz="2800" b="1"/>
            </a:pPr>
            <a:r>
              <a:rPr dirty="0"/>
              <a:t>    </a:t>
            </a:r>
            <a:r>
              <a:rPr lang="de-AT" dirty="0"/>
              <a:t>    </a:t>
            </a:r>
            <a:r>
              <a:rPr dirty="0" err="1"/>
              <a:t>bei</a:t>
            </a:r>
            <a:r>
              <a:rPr dirty="0"/>
              <a:t> der </a:t>
            </a:r>
            <a:r>
              <a:rPr dirty="0" err="1"/>
              <a:t>Errechnung</a:t>
            </a:r>
            <a:r>
              <a:rPr dirty="0"/>
              <a:t> der Coins.</a:t>
            </a:r>
            <a:r>
              <a:rPr lang="de-AT" dirty="0"/>
              <a:t> </a:t>
            </a:r>
            <a:r>
              <a:rPr dirty="0"/>
              <a:t>(Coins </a:t>
            </a:r>
            <a:r>
              <a:rPr dirty="0" err="1"/>
              <a:t>für</a:t>
            </a:r>
            <a:r>
              <a:rPr dirty="0"/>
              <a:t> </a:t>
            </a:r>
            <a:r>
              <a:rPr dirty="0" err="1"/>
              <a:t>alle</a:t>
            </a:r>
            <a:r>
              <a:rPr dirty="0"/>
              <a:t>)  </a:t>
            </a:r>
          </a:p>
          <a:p>
            <a:pPr>
              <a:defRPr sz="2800" b="1"/>
            </a:pPr>
            <a:endParaRPr dirty="0"/>
          </a:p>
          <a:p>
            <a:pPr>
              <a:buSzPct val="100000"/>
              <a:defRPr sz="2800" b="1"/>
            </a:pPr>
            <a:r>
              <a:rPr lang="de-AT" dirty="0"/>
              <a:t>   </a:t>
            </a:r>
            <a:r>
              <a:rPr dirty="0"/>
              <a:t>2. </a:t>
            </a:r>
            <a:r>
              <a:rPr dirty="0" err="1"/>
              <a:t>Gekoppelt</a:t>
            </a:r>
            <a:r>
              <a:rPr dirty="0"/>
              <a:t> </a:t>
            </a:r>
            <a:r>
              <a:rPr dirty="0" err="1"/>
              <a:t>mit</a:t>
            </a:r>
            <a:r>
              <a:rPr dirty="0"/>
              <a:t> Network-Marketing   </a:t>
            </a:r>
          </a:p>
          <a:p>
            <a:pPr>
              <a:defRPr sz="2800" b="1"/>
            </a:pPr>
            <a:r>
              <a:rPr dirty="0"/>
              <a:t>     </a:t>
            </a:r>
            <a:r>
              <a:rPr lang="de-AT" dirty="0"/>
              <a:t>   </a:t>
            </a:r>
            <a:r>
              <a:rPr dirty="0"/>
              <a:t>(</a:t>
            </a:r>
            <a:r>
              <a:rPr dirty="0" err="1"/>
              <a:t>schnelles</a:t>
            </a:r>
            <a:r>
              <a:rPr dirty="0"/>
              <a:t> </a:t>
            </a:r>
            <a:r>
              <a:rPr dirty="0" err="1"/>
              <a:t>Wachstum</a:t>
            </a:r>
            <a:r>
              <a:rPr dirty="0"/>
              <a:t>)</a:t>
            </a:r>
          </a:p>
          <a:p>
            <a:pPr>
              <a:defRPr sz="2800" b="1"/>
            </a:pPr>
            <a:endParaRPr dirty="0"/>
          </a:p>
          <a:p>
            <a:pPr>
              <a:buSzPct val="100000"/>
              <a:defRPr sz="2800" b="1"/>
            </a:pPr>
            <a:r>
              <a:rPr lang="de-AT" dirty="0"/>
              <a:t>   </a:t>
            </a:r>
            <a:r>
              <a:rPr dirty="0"/>
              <a:t>3. </a:t>
            </a:r>
            <a:r>
              <a:rPr dirty="0" err="1"/>
              <a:t>Einfacher</a:t>
            </a:r>
            <a:r>
              <a:rPr dirty="0"/>
              <a:t> </a:t>
            </a:r>
            <a:r>
              <a:rPr dirty="0" err="1"/>
              <a:t>Einstieg</a:t>
            </a:r>
            <a:r>
              <a:rPr dirty="0"/>
              <a:t> </a:t>
            </a:r>
            <a:r>
              <a:rPr dirty="0" err="1"/>
              <a:t>mit</a:t>
            </a:r>
            <a:r>
              <a:rPr dirty="0"/>
              <a:t> </a:t>
            </a:r>
            <a:r>
              <a:rPr dirty="0" err="1"/>
              <a:t>Ausbildungspaketen</a:t>
            </a:r>
            <a:endParaRPr dirty="0"/>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9</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iterate>
                                    <p:tmAbs val="0"/>
                                  </p:iterate>
                                  <p:childTnLst>
                                    <p:set>
                                      <p:cBhvr>
                                        <p:cTn id="6" fill="hold"/>
                                        <p:tgtEl>
                                          <p:spTgt spid="10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0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01">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10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01">
                                            <p:txEl>
                                              <p:pRg st="5" end="5"/>
                                            </p:txEl>
                                          </p:spTgt>
                                        </p:tgtEl>
                                        <p:attrNameLst>
                                          <p:attrName>style.visibility</p:attrName>
                                        </p:attrNameLst>
                                      </p:cBhvr>
                                      <p:to>
                                        <p:strVal val="visible"/>
                                      </p:to>
                                    </p:set>
                                  </p:childTnLst>
                                </p:cTn>
                              </p:par>
                              <p:par>
                                <p:cTn id="19" presetID="1" presetClass="entr" presetSubtype="0" fill="hold" grpId="1" nodeType="withEffect">
                                  <p:stCondLst>
                                    <p:cond delay="0"/>
                                  </p:stCondLst>
                                  <p:iterate>
                                    <p:tmAbs val="0"/>
                                  </p:iterate>
                                  <p:childTnLst>
                                    <p:set>
                                      <p:cBhvr>
                                        <p:cTn id="20" fill="hold"/>
                                        <p:tgtEl>
                                          <p:spTgt spid="10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0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1" uiExpan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 name="Shape 103"/>
          <p:cNvSpPr>
            <a:spLocks noGrp="1"/>
          </p:cNvSpPr>
          <p:nvPr>
            <p:ph type="title" idx="4294967295"/>
          </p:nvPr>
        </p:nvSpPr>
        <p:spPr>
          <a:xfrm>
            <a:off x="-1" y="184147"/>
            <a:ext cx="6993467" cy="764117"/>
          </a:xfrm>
          <a:prstGeom prst="rect">
            <a:avLst/>
          </a:prstGeom>
        </p:spPr>
        <p:txBody>
          <a:bodyPr/>
          <a:lstStyle>
            <a:lvl1pPr algn="l"/>
          </a:lstStyle>
          <a:p>
            <a:pPr algn="ctr"/>
            <a:r>
              <a:rPr dirty="0"/>
              <a:t>Die </a:t>
            </a:r>
            <a:r>
              <a:rPr dirty="0" err="1"/>
              <a:t>Ausbildungspakete</a:t>
            </a:r>
            <a:endParaRPr dirty="0"/>
          </a:p>
        </p:txBody>
      </p:sp>
      <p:pic>
        <p:nvPicPr>
          <p:cNvPr id="104" name="image12.jpg"/>
          <p:cNvPicPr>
            <a:picLocks noChangeAspect="1"/>
          </p:cNvPicPr>
          <p:nvPr/>
        </p:nvPicPr>
        <p:blipFill>
          <a:blip r:embed="rId2">
            <a:extLst/>
          </a:blip>
          <a:stretch>
            <a:fillRect/>
          </a:stretch>
        </p:blipFill>
        <p:spPr>
          <a:xfrm>
            <a:off x="1547663" y="3501008"/>
            <a:ext cx="1885951" cy="1857376"/>
          </a:xfrm>
          <a:prstGeom prst="rect">
            <a:avLst/>
          </a:prstGeom>
          <a:ln w="12700">
            <a:miter lim="400000"/>
          </a:ln>
        </p:spPr>
      </p:pic>
      <p:pic>
        <p:nvPicPr>
          <p:cNvPr id="105" name="image13.jpg"/>
          <p:cNvPicPr>
            <a:picLocks noChangeAspect="1"/>
          </p:cNvPicPr>
          <p:nvPr/>
        </p:nvPicPr>
        <p:blipFill>
          <a:blip r:embed="rId3">
            <a:extLst/>
          </a:blip>
          <a:stretch>
            <a:fillRect/>
          </a:stretch>
        </p:blipFill>
        <p:spPr>
          <a:xfrm>
            <a:off x="3563887" y="3460532"/>
            <a:ext cx="1981201" cy="1838326"/>
          </a:xfrm>
          <a:prstGeom prst="rect">
            <a:avLst/>
          </a:prstGeom>
          <a:ln w="12700">
            <a:miter lim="400000"/>
          </a:ln>
        </p:spPr>
      </p:pic>
      <p:pic>
        <p:nvPicPr>
          <p:cNvPr id="106" name="image14.jpg"/>
          <p:cNvPicPr>
            <a:picLocks noChangeAspect="1"/>
          </p:cNvPicPr>
          <p:nvPr/>
        </p:nvPicPr>
        <p:blipFill>
          <a:blip r:embed="rId4">
            <a:extLst/>
          </a:blip>
          <a:stretch>
            <a:fillRect/>
          </a:stretch>
        </p:blipFill>
        <p:spPr>
          <a:xfrm>
            <a:off x="5634092" y="3474530"/>
            <a:ext cx="2209801" cy="1828801"/>
          </a:xfrm>
          <a:prstGeom prst="rect">
            <a:avLst/>
          </a:prstGeom>
          <a:ln w="12700">
            <a:miter lim="400000"/>
          </a:ln>
        </p:spPr>
      </p:pic>
      <p:pic>
        <p:nvPicPr>
          <p:cNvPr id="107" name="image15.jpg"/>
          <p:cNvPicPr>
            <a:picLocks noChangeAspect="1"/>
          </p:cNvPicPr>
          <p:nvPr/>
        </p:nvPicPr>
        <p:blipFill>
          <a:blip r:embed="rId5">
            <a:extLst/>
          </a:blip>
          <a:stretch>
            <a:fillRect/>
          </a:stretch>
        </p:blipFill>
        <p:spPr>
          <a:xfrm>
            <a:off x="-36513" y="4687018"/>
            <a:ext cx="2000251" cy="1838326"/>
          </a:xfrm>
          <a:prstGeom prst="rect">
            <a:avLst/>
          </a:prstGeom>
          <a:ln w="12700">
            <a:miter lim="400000"/>
          </a:ln>
        </p:spPr>
      </p:pic>
      <p:pic>
        <p:nvPicPr>
          <p:cNvPr id="108" name="image16.jpg"/>
          <p:cNvPicPr>
            <a:picLocks noChangeAspect="1"/>
          </p:cNvPicPr>
          <p:nvPr/>
        </p:nvPicPr>
        <p:blipFill>
          <a:blip r:embed="rId6">
            <a:extLst/>
          </a:blip>
          <a:stretch>
            <a:fillRect/>
          </a:stretch>
        </p:blipFill>
        <p:spPr>
          <a:xfrm>
            <a:off x="899591" y="1484783"/>
            <a:ext cx="2124076" cy="1838326"/>
          </a:xfrm>
          <a:prstGeom prst="rect">
            <a:avLst/>
          </a:prstGeom>
          <a:ln w="12700">
            <a:miter lim="400000"/>
          </a:ln>
        </p:spPr>
      </p:pic>
      <p:pic>
        <p:nvPicPr>
          <p:cNvPr id="109" name="image17.jpg"/>
          <p:cNvPicPr>
            <a:picLocks noChangeAspect="1"/>
          </p:cNvPicPr>
          <p:nvPr/>
        </p:nvPicPr>
        <p:blipFill>
          <a:blip r:embed="rId7">
            <a:extLst/>
          </a:blip>
          <a:stretch>
            <a:fillRect/>
          </a:stretch>
        </p:blipFill>
        <p:spPr>
          <a:xfrm>
            <a:off x="3131840" y="1484783"/>
            <a:ext cx="2247901" cy="1809751"/>
          </a:xfrm>
          <a:prstGeom prst="rect">
            <a:avLst/>
          </a:prstGeom>
          <a:ln w="12700">
            <a:miter lim="400000"/>
          </a:ln>
        </p:spPr>
      </p:pic>
      <p:pic>
        <p:nvPicPr>
          <p:cNvPr id="110" name="image18.jpg"/>
          <p:cNvPicPr>
            <a:picLocks noChangeAspect="1"/>
          </p:cNvPicPr>
          <p:nvPr/>
        </p:nvPicPr>
        <p:blipFill>
          <a:blip r:embed="rId8">
            <a:extLst/>
          </a:blip>
          <a:stretch>
            <a:fillRect/>
          </a:stretch>
        </p:blipFill>
        <p:spPr>
          <a:xfrm>
            <a:off x="5436096" y="1456183"/>
            <a:ext cx="2181226" cy="1828801"/>
          </a:xfrm>
          <a:prstGeom prst="rect">
            <a:avLst/>
          </a:prstGeom>
          <a:ln w="12700">
            <a:miter lim="400000"/>
          </a:ln>
        </p:spPr>
      </p:pic>
      <p:sp>
        <p:nvSpPr>
          <p:cNvPr id="111" name="Shape 111"/>
          <p:cNvSpPr/>
          <p:nvPr/>
        </p:nvSpPr>
        <p:spPr>
          <a:xfrm>
            <a:off x="2123725" y="5445223"/>
            <a:ext cx="5544620" cy="12003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pPr>
            <a:r>
              <a:rPr dirty="0"/>
              <a:t>Die </a:t>
            </a:r>
            <a:r>
              <a:rPr dirty="0" err="1"/>
              <a:t>Kontoeröffnung</a:t>
            </a:r>
            <a:r>
              <a:rPr dirty="0"/>
              <a:t> </a:t>
            </a:r>
            <a:r>
              <a:rPr dirty="0" err="1"/>
              <a:t>ist</a:t>
            </a:r>
            <a:r>
              <a:rPr dirty="0"/>
              <a:t> </a:t>
            </a:r>
            <a:r>
              <a:rPr dirty="0" err="1"/>
              <a:t>kostenlos</a:t>
            </a:r>
            <a:r>
              <a:rPr dirty="0"/>
              <a:t>.</a:t>
            </a:r>
          </a:p>
          <a:p>
            <a:pPr marL="240631" indent="-240631">
              <a:buSzPct val="100000"/>
              <a:buChar char="•"/>
            </a:pPr>
            <a:r>
              <a:rPr dirty="0" err="1"/>
              <a:t>Pakete</a:t>
            </a:r>
            <a:r>
              <a:rPr dirty="0"/>
              <a:t> </a:t>
            </a:r>
            <a:r>
              <a:rPr dirty="0" err="1"/>
              <a:t>für</a:t>
            </a:r>
            <a:r>
              <a:rPr dirty="0"/>
              <a:t> </a:t>
            </a:r>
            <a:r>
              <a:rPr dirty="0" err="1"/>
              <a:t>Jedermann</a:t>
            </a:r>
            <a:r>
              <a:rPr dirty="0"/>
              <a:t>.</a:t>
            </a:r>
          </a:p>
          <a:p>
            <a:pPr marL="240631" indent="-240631">
              <a:buSzPct val="100000"/>
              <a:buChar char="•"/>
            </a:pPr>
            <a:r>
              <a:rPr dirty="0" err="1"/>
              <a:t>Einmalig</a:t>
            </a:r>
            <a:r>
              <a:rPr dirty="0"/>
              <a:t> 30 Euro </a:t>
            </a:r>
            <a:r>
              <a:rPr dirty="0" err="1"/>
              <a:t>Gebühr</a:t>
            </a:r>
            <a:r>
              <a:rPr dirty="0"/>
              <a:t>.</a:t>
            </a:r>
            <a:r>
              <a:rPr lang="de-AT" dirty="0"/>
              <a:t> </a:t>
            </a:r>
            <a:r>
              <a:rPr dirty="0"/>
              <a:t>(</a:t>
            </a:r>
            <a:r>
              <a:rPr dirty="0" err="1"/>
              <a:t>MiningPool</a:t>
            </a:r>
            <a:r>
              <a:rPr dirty="0"/>
              <a:t>)</a:t>
            </a:r>
          </a:p>
        </p:txBody>
      </p:sp>
      <p:sp>
        <p:nvSpPr>
          <p:cNvPr id="11"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10</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04"/>
                                        </p:tgtEl>
                                        <p:attrNameLst>
                                          <p:attrName>style.visibility</p:attrName>
                                        </p:attrNameLst>
                                      </p:cBhvr>
                                      <p:to>
                                        <p:strVal val="visible"/>
                                      </p:to>
                                    </p:set>
                                    <p:anim calcmode="lin" valueType="num">
                                      <p:cBhvr>
                                        <p:cTn id="7" dur="500" fill="hold"/>
                                        <p:tgtEl>
                                          <p:spTgt spid="104"/>
                                        </p:tgtEl>
                                        <p:attrNameLst>
                                          <p:attrName>ppt_x</p:attrName>
                                        </p:attrNameLst>
                                      </p:cBhvr>
                                      <p:tavLst>
                                        <p:tav tm="0">
                                          <p:val>
                                            <p:strVal val="0-#ppt_w/2"/>
                                          </p:val>
                                        </p:tav>
                                        <p:tav tm="100000">
                                          <p:val>
                                            <p:strVal val="#ppt_x"/>
                                          </p:val>
                                        </p:tav>
                                      </p:tavLst>
                                    </p:anim>
                                    <p:anim calcmode="lin" valueType="num">
                                      <p:cBhvr>
                                        <p:cTn id="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105"/>
                                        </p:tgtEl>
                                        <p:attrNameLst>
                                          <p:attrName>style.visibility</p:attrName>
                                        </p:attrNameLst>
                                      </p:cBhvr>
                                      <p:to>
                                        <p:strVal val="visible"/>
                                      </p:to>
                                    </p:set>
                                    <p:anim calcmode="lin" valueType="num">
                                      <p:cBhvr>
                                        <p:cTn id="13" dur="500" fill="hold"/>
                                        <p:tgtEl>
                                          <p:spTgt spid="105"/>
                                        </p:tgtEl>
                                        <p:attrNameLst>
                                          <p:attrName>ppt_x</p:attrName>
                                        </p:attrNameLst>
                                      </p:cBhvr>
                                      <p:tavLst>
                                        <p:tav tm="0">
                                          <p:val>
                                            <p:strVal val="#ppt_x"/>
                                          </p:val>
                                        </p:tav>
                                        <p:tav tm="100000">
                                          <p:val>
                                            <p:strVal val="#ppt_x"/>
                                          </p:val>
                                        </p:tav>
                                      </p:tavLst>
                                    </p:anim>
                                    <p:anim calcmode="lin" valueType="num">
                                      <p:cBhvr>
                                        <p:cTn id="14"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stCondLst>
                                    <p:cond delay="0"/>
                                  </p:stCondLst>
                                  <p:iterate>
                                    <p:tmAbs val="0"/>
                                  </p:iterate>
                                  <p:childTnLst>
                                    <p:set>
                                      <p:cBhvr>
                                        <p:cTn id="18" fill="hold"/>
                                        <p:tgtEl>
                                          <p:spTgt spid="106"/>
                                        </p:tgtEl>
                                        <p:attrNameLst>
                                          <p:attrName>style.visibility</p:attrName>
                                        </p:attrNameLst>
                                      </p:cBhvr>
                                      <p:to>
                                        <p:strVal val="visible"/>
                                      </p:to>
                                    </p:set>
                                    <p:anim calcmode="lin" valueType="num">
                                      <p:cBhvr>
                                        <p:cTn id="19" dur="500" fill="hold"/>
                                        <p:tgtEl>
                                          <p:spTgt spid="106"/>
                                        </p:tgtEl>
                                        <p:attrNameLst>
                                          <p:attrName>ppt_x</p:attrName>
                                        </p:attrNameLst>
                                      </p:cBhvr>
                                      <p:tavLst>
                                        <p:tav tm="0">
                                          <p:val>
                                            <p:strVal val="1+#ppt_w/2"/>
                                          </p:val>
                                        </p:tav>
                                        <p:tav tm="100000">
                                          <p:val>
                                            <p:strVal val="#ppt_x"/>
                                          </p:val>
                                        </p:tav>
                                      </p:tavLst>
                                    </p:anim>
                                    <p:anim calcmode="lin" valueType="num">
                                      <p:cBhvr>
                                        <p:cTn id="20" dur="5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stCondLst>
                                    <p:cond delay="0"/>
                                  </p:stCondLst>
                                  <p:iterate>
                                    <p:tmAbs val="0"/>
                                  </p:iterate>
                                  <p:childTnLst>
                                    <p:set>
                                      <p:cBhvr>
                                        <p:cTn id="24" fill="hold"/>
                                        <p:tgtEl>
                                          <p:spTgt spid="110"/>
                                        </p:tgtEl>
                                        <p:attrNameLst>
                                          <p:attrName>style.visibility</p:attrName>
                                        </p:attrNameLst>
                                      </p:cBhvr>
                                      <p:to>
                                        <p:strVal val="visible"/>
                                      </p:to>
                                    </p:set>
                                    <p:anim calcmode="lin" valueType="num">
                                      <p:cBhvr>
                                        <p:cTn id="25" dur="500" fill="hold"/>
                                        <p:tgtEl>
                                          <p:spTgt spid="110"/>
                                        </p:tgtEl>
                                        <p:attrNameLst>
                                          <p:attrName>ppt_x</p:attrName>
                                        </p:attrNameLst>
                                      </p:cBhvr>
                                      <p:tavLst>
                                        <p:tav tm="0">
                                          <p:val>
                                            <p:strVal val="1+#ppt_w/2"/>
                                          </p:val>
                                        </p:tav>
                                        <p:tav tm="100000">
                                          <p:val>
                                            <p:strVal val="#ppt_x"/>
                                          </p:val>
                                        </p:tav>
                                      </p:tavLst>
                                    </p:anim>
                                    <p:anim calcmode="lin" valueType="num">
                                      <p:cBhvr>
                                        <p:cTn id="26"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5" nodeType="clickEffect">
                                  <p:stCondLst>
                                    <p:cond delay="0"/>
                                  </p:stCondLst>
                                  <p:iterate>
                                    <p:tmAbs val="0"/>
                                  </p:iterate>
                                  <p:childTnLst>
                                    <p:set>
                                      <p:cBhvr>
                                        <p:cTn id="30" fill="hold"/>
                                        <p:tgtEl>
                                          <p:spTgt spid="109"/>
                                        </p:tgtEl>
                                        <p:attrNameLst>
                                          <p:attrName>style.visibility</p:attrName>
                                        </p:attrNameLst>
                                      </p:cBhvr>
                                      <p:to>
                                        <p:strVal val="visible"/>
                                      </p:to>
                                    </p:set>
                                    <p:anim calcmode="lin" valueType="num">
                                      <p:cBhvr>
                                        <p:cTn id="31" dur="500" fill="hold"/>
                                        <p:tgtEl>
                                          <p:spTgt spid="109"/>
                                        </p:tgtEl>
                                        <p:attrNameLst>
                                          <p:attrName>ppt_x</p:attrName>
                                        </p:attrNameLst>
                                      </p:cBhvr>
                                      <p:tavLst>
                                        <p:tav tm="0">
                                          <p:val>
                                            <p:strVal val="#ppt_x"/>
                                          </p:val>
                                        </p:tav>
                                        <p:tav tm="100000">
                                          <p:val>
                                            <p:strVal val="#ppt_x"/>
                                          </p:val>
                                        </p:tav>
                                      </p:tavLst>
                                    </p:anim>
                                    <p:anim calcmode="lin" valueType="num">
                                      <p:cBhvr>
                                        <p:cTn id="32" dur="500" fill="hold"/>
                                        <p:tgtEl>
                                          <p:spTgt spid="10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6" nodeType="clickEffect">
                                  <p:stCondLst>
                                    <p:cond delay="0"/>
                                  </p:stCondLst>
                                  <p:iterate>
                                    <p:tmAbs val="0"/>
                                  </p:iterate>
                                  <p:childTnLst>
                                    <p:set>
                                      <p:cBhvr>
                                        <p:cTn id="36" fill="hold"/>
                                        <p:tgtEl>
                                          <p:spTgt spid="108"/>
                                        </p:tgtEl>
                                        <p:attrNameLst>
                                          <p:attrName>style.visibility</p:attrName>
                                        </p:attrNameLst>
                                      </p:cBhvr>
                                      <p:to>
                                        <p:strVal val="visible"/>
                                      </p:to>
                                    </p:set>
                                    <p:anim calcmode="lin" valueType="num">
                                      <p:cBhvr>
                                        <p:cTn id="37" dur="500" fill="hold"/>
                                        <p:tgtEl>
                                          <p:spTgt spid="108"/>
                                        </p:tgtEl>
                                        <p:attrNameLst>
                                          <p:attrName>ppt_x</p:attrName>
                                        </p:attrNameLst>
                                      </p:cBhvr>
                                      <p:tavLst>
                                        <p:tav tm="0">
                                          <p:val>
                                            <p:strVal val="0-#ppt_w/2"/>
                                          </p:val>
                                        </p:tav>
                                        <p:tav tm="100000">
                                          <p:val>
                                            <p:strVal val="#ppt_x"/>
                                          </p:val>
                                        </p:tav>
                                      </p:tavLst>
                                    </p:anim>
                                    <p:anim calcmode="lin" valueType="num">
                                      <p:cBhvr>
                                        <p:cTn id="38"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1" animBg="1" advAuto="0"/>
      <p:bldP spid="105" grpId="2" animBg="1" advAuto="0"/>
      <p:bldP spid="106" grpId="3" animBg="1" advAuto="0"/>
      <p:bldP spid="108" grpId="6" animBg="1" advAuto="0"/>
      <p:bldP spid="109" grpId="5" animBg="1" advAuto="0"/>
      <p:bldP spid="110" grpId="4"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p:nvPr/>
        </p:nvSpPr>
        <p:spPr>
          <a:xfrm>
            <a:off x="190499" y="1460513"/>
            <a:ext cx="6972301" cy="4832088"/>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280736" indent="-280736">
              <a:buSzPct val="100000"/>
              <a:buChar char="•"/>
              <a:defRPr sz="2800" b="1"/>
            </a:pPr>
            <a:r>
              <a:rPr dirty="0"/>
              <a:t>3.000 </a:t>
            </a:r>
            <a:r>
              <a:rPr dirty="0" err="1"/>
              <a:t>Paket</a:t>
            </a:r>
            <a:r>
              <a:rPr lang="de-AT" dirty="0"/>
              <a:t>	  </a:t>
            </a:r>
            <a:r>
              <a:rPr dirty="0"/>
              <a:t>30.000  Token   1 Split </a:t>
            </a:r>
          </a:p>
          <a:p>
            <a:pPr marL="280736" indent="-280736">
              <a:buSzPct val="100000"/>
              <a:buChar char="•"/>
              <a:defRPr sz="2800" b="1"/>
            </a:pPr>
            <a:r>
              <a:rPr dirty="0"/>
              <a:t>5.000 </a:t>
            </a:r>
            <a:r>
              <a:rPr dirty="0" err="1"/>
              <a:t>Paket</a:t>
            </a:r>
            <a:r>
              <a:rPr lang="de-AT" dirty="0"/>
              <a:t>	  </a:t>
            </a:r>
            <a:r>
              <a:rPr u="sng" dirty="0"/>
              <a:t>60.000</a:t>
            </a:r>
            <a:r>
              <a:rPr dirty="0"/>
              <a:t>  Token   2 Splits</a:t>
            </a:r>
          </a:p>
          <a:p>
            <a:pPr>
              <a:buSzPct val="100000"/>
              <a:defRPr sz="2800" b="1"/>
            </a:pPr>
            <a:r>
              <a:rPr lang="de-AT" dirty="0"/>
              <a:t>   </a:t>
            </a:r>
            <a:r>
              <a:rPr dirty="0" err="1"/>
              <a:t>Gesamt</a:t>
            </a:r>
            <a:r>
              <a:rPr dirty="0"/>
              <a:t>		</a:t>
            </a:r>
            <a:r>
              <a:rPr lang="de-AT" dirty="0"/>
              <a:t>  </a:t>
            </a:r>
            <a:r>
              <a:rPr dirty="0"/>
              <a:t>90.000  Token</a:t>
            </a:r>
          </a:p>
          <a:p>
            <a:pPr>
              <a:buSzPct val="100000"/>
              <a:defRPr sz="2800" b="1"/>
            </a:pPr>
            <a:r>
              <a:rPr lang="de-AT" dirty="0"/>
              <a:t>   1. Split</a:t>
            </a:r>
            <a:r>
              <a:rPr dirty="0"/>
              <a:t>	</a:t>
            </a:r>
            <a:r>
              <a:rPr lang="de-AT" dirty="0"/>
              <a:t>	</a:t>
            </a:r>
            <a:r>
              <a:rPr dirty="0"/>
              <a:t>180.000</a:t>
            </a:r>
            <a:r>
              <a:rPr lang="de-AT" dirty="0"/>
              <a:t>  Token</a:t>
            </a:r>
            <a:endParaRPr dirty="0"/>
          </a:p>
          <a:p>
            <a:pPr>
              <a:buSzPct val="100000"/>
              <a:defRPr sz="2800" b="1"/>
            </a:pPr>
            <a:r>
              <a:rPr lang="de-AT" dirty="0"/>
              <a:t>   </a:t>
            </a:r>
            <a:r>
              <a:rPr dirty="0"/>
              <a:t>2</a:t>
            </a:r>
            <a:r>
              <a:rPr lang="de-AT" dirty="0"/>
              <a:t>.</a:t>
            </a:r>
            <a:r>
              <a:rPr dirty="0"/>
              <a:t> Split</a:t>
            </a:r>
            <a:r>
              <a:rPr lang="de-AT" dirty="0"/>
              <a:t>		</a:t>
            </a:r>
            <a:r>
              <a:rPr dirty="0"/>
              <a:t>360.000 </a:t>
            </a:r>
            <a:r>
              <a:rPr lang="de-AT" dirty="0"/>
              <a:t> </a:t>
            </a:r>
            <a:r>
              <a:rPr dirty="0"/>
              <a:t>Token</a:t>
            </a:r>
            <a:br>
              <a:rPr lang="de-AT" dirty="0"/>
            </a:br>
            <a:endParaRPr dirty="0"/>
          </a:p>
          <a:p>
            <a:pPr>
              <a:buSzPct val="100000"/>
              <a:defRPr sz="2800" b="1"/>
            </a:pPr>
            <a:r>
              <a:rPr lang="de-AT" dirty="0"/>
              <a:t>   </a:t>
            </a:r>
            <a:r>
              <a:rPr dirty="0"/>
              <a:t>OneCoin-</a:t>
            </a:r>
            <a:r>
              <a:rPr dirty="0" err="1"/>
              <a:t>Kurs</a:t>
            </a:r>
            <a:r>
              <a:rPr dirty="0"/>
              <a:t>  0,6 €       SG    6</a:t>
            </a:r>
          </a:p>
          <a:p>
            <a:pPr>
              <a:buSzPct val="100000"/>
              <a:defRPr sz="2800" b="1"/>
            </a:pPr>
            <a:r>
              <a:rPr lang="de-AT" dirty="0"/>
              <a:t>			</a:t>
            </a:r>
            <a:r>
              <a:rPr dirty="0"/>
              <a:t>360.000 : 6  = 60.000 Coins</a:t>
            </a:r>
          </a:p>
          <a:p>
            <a:pPr>
              <a:lnSpc>
                <a:spcPct val="200000"/>
              </a:lnSpc>
              <a:buSzPct val="100000"/>
              <a:defRPr sz="2800" b="1"/>
            </a:pPr>
            <a:r>
              <a:rPr lang="de-AT" dirty="0"/>
              <a:t>   </a:t>
            </a:r>
            <a:r>
              <a:rPr dirty="0"/>
              <a:t>Wert  60.000 OC x 0.6 € = 36.000€</a:t>
            </a:r>
          </a:p>
          <a:p>
            <a:pPr>
              <a:buSzPct val="100000"/>
              <a:defRPr sz="2800" b="1"/>
            </a:pPr>
            <a:r>
              <a:rPr lang="de-AT" dirty="0"/>
              <a:t>   </a:t>
            </a:r>
            <a:r>
              <a:rPr dirty="0" err="1"/>
              <a:t>Heutiger</a:t>
            </a:r>
            <a:r>
              <a:rPr dirty="0"/>
              <a:t> Wert 60.000 x 6.25 = 375.000  €</a:t>
            </a:r>
          </a:p>
        </p:txBody>
      </p:sp>
      <p:sp>
        <p:nvSpPr>
          <p:cNvPr id="5" name="Shape 103"/>
          <p:cNvSpPr txBox="1">
            <a:spLocks/>
          </p:cNvSpPr>
          <p:nvPr/>
        </p:nvSpPr>
        <p:spPr>
          <a:xfrm>
            <a:off x="-1" y="184147"/>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ctr" hangingPunct="1"/>
            <a:r>
              <a:rPr lang="de-AT" dirty="0"/>
              <a:t>Beispielrechnung Mail 2015</a:t>
            </a:r>
          </a:p>
        </p:txBody>
      </p:sp>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11</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14">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114">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iterate>
                                    <p:tmAbs val="0"/>
                                  </p:iterate>
                                  <p:childTnLst>
                                    <p:set>
                                      <p:cBhvr>
                                        <p:cTn id="12" fill="hold"/>
                                        <p:tgtEl>
                                          <p:spTgt spid="11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1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1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1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1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1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11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iterate>
                                    <p:tmAbs val="0"/>
                                  </p:iterate>
                                  <p:childTnLst>
                                    <p:set>
                                      <p:cBhvr>
                                        <p:cTn id="40" fill="hold"/>
                                        <p:tgtEl>
                                          <p:spTgt spid="1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1" uiExpan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image19.jpeg" descr="Vergleich Bitcoin-OneCoin 06:16.jpg"/>
          <p:cNvPicPr>
            <a:picLocks noChangeAspect="1"/>
          </p:cNvPicPr>
          <p:nvPr/>
        </p:nvPicPr>
        <p:blipFill>
          <a:blip r:embed="rId2">
            <a:extLst/>
          </a:blip>
          <a:stretch>
            <a:fillRect/>
          </a:stretch>
        </p:blipFill>
        <p:spPr>
          <a:xfrm>
            <a:off x="0" y="0"/>
            <a:ext cx="9144000" cy="6858000"/>
          </a:xfrm>
          <a:prstGeom prst="rect">
            <a:avLst/>
          </a:prstGeom>
          <a:ln w="12700">
            <a:miter lim="400000"/>
          </a:ln>
        </p:spPr>
      </p:pic>
      <p:sp>
        <p:nvSpPr>
          <p:cNvPr id="3"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12</a:t>
            </a:fld>
            <a:endParaRPr lang="de-AT" sz="2000" dirty="0">
              <a:solidFill>
                <a:schemeClr val="tx2"/>
              </a:solidFill>
            </a:endParaRPr>
          </a:p>
        </p:txBody>
      </p:sp>
    </p:spTree>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43700"/>
            <a:ext cx="9144000" cy="114300"/>
          </a:xfrm>
          <a:prstGeom prst="rect">
            <a:avLst/>
          </a:prstGeom>
        </p:spPr>
      </p:pic>
      <p:pic>
        <p:nvPicPr>
          <p:cNvPr id="121" name="image20.png"/>
          <p:cNvPicPr>
            <a:picLocks noChangeAspect="1"/>
          </p:cNvPicPr>
          <p:nvPr/>
        </p:nvPicPr>
        <p:blipFill rotWithShape="1">
          <a:blip r:embed="rId3">
            <a:extLst/>
          </a:blip>
          <a:srcRect l="13332" t="3622" r="1603" b="7970"/>
          <a:stretch/>
        </p:blipFill>
        <p:spPr>
          <a:xfrm>
            <a:off x="0" y="1713463"/>
            <a:ext cx="9144000" cy="5030238"/>
          </a:xfrm>
          <a:prstGeom prst="rect">
            <a:avLst/>
          </a:prstGeom>
          <a:ln w="12700">
            <a:miter lim="400000"/>
          </a:ln>
        </p:spPr>
      </p:pic>
      <p:sp>
        <p:nvSpPr>
          <p:cNvPr id="7" name="Shape 103"/>
          <p:cNvSpPr txBox="1">
            <a:spLocks/>
          </p:cNvSpPr>
          <p:nvPr/>
        </p:nvSpPr>
        <p:spPr>
          <a:xfrm>
            <a:off x="-1" y="184147"/>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ctr" hangingPunct="1"/>
            <a:r>
              <a:rPr lang="de-AT" dirty="0"/>
              <a:t>Dashboard / Hauptseite</a:t>
            </a:r>
          </a:p>
        </p:txBody>
      </p:sp>
      <p:sp>
        <p:nvSpPr>
          <p:cNvPr id="8"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13</a:t>
            </a:fld>
            <a:endParaRPr lang="de-AT" sz="2000" dirty="0">
              <a:solidFill>
                <a:schemeClr val="tx2"/>
              </a:solidFill>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p:nvPr/>
        </p:nvSpPr>
        <p:spPr>
          <a:xfrm>
            <a:off x="435194" y="1551114"/>
            <a:ext cx="7134006" cy="4247313"/>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dirty="0" err="1"/>
              <a:t>Wie</a:t>
            </a:r>
            <a:r>
              <a:rPr dirty="0"/>
              <a:t> </a:t>
            </a:r>
            <a:r>
              <a:rPr dirty="0" err="1"/>
              <a:t>bekommen</a:t>
            </a:r>
            <a:r>
              <a:rPr dirty="0"/>
              <a:t> </a:t>
            </a:r>
            <a:r>
              <a:rPr dirty="0" err="1"/>
              <a:t>Sie</a:t>
            </a:r>
            <a:r>
              <a:rPr dirty="0"/>
              <a:t> OneCoins?</a:t>
            </a:r>
            <a:br>
              <a:rPr lang="de-AT" dirty="0"/>
            </a:br>
            <a:endParaRPr dirty="0"/>
          </a:p>
          <a:p>
            <a:pPr marL="350921" indent="-350921">
              <a:buSzPct val="100000"/>
              <a:buChar char="•"/>
              <a:defRPr sz="3500" b="1"/>
            </a:pPr>
            <a:r>
              <a:rPr dirty="0" err="1"/>
              <a:t>kostenlose</a:t>
            </a:r>
            <a:r>
              <a:rPr dirty="0"/>
              <a:t> </a:t>
            </a:r>
            <a:r>
              <a:rPr dirty="0" err="1"/>
              <a:t>Registrierung</a:t>
            </a:r>
            <a:br>
              <a:rPr lang="de-AT" dirty="0"/>
            </a:br>
            <a:endParaRPr sz="2000" dirty="0"/>
          </a:p>
          <a:p>
            <a:pPr marL="350921" indent="-350921">
              <a:buSzPct val="100000"/>
              <a:buChar char="•"/>
              <a:defRPr sz="3500" b="1"/>
            </a:pPr>
            <a:r>
              <a:rPr dirty="0" err="1"/>
              <a:t>Paket</a:t>
            </a:r>
            <a:r>
              <a:rPr dirty="0"/>
              <a:t> </a:t>
            </a:r>
            <a:r>
              <a:rPr dirty="0" err="1"/>
              <a:t>Ihrer</a:t>
            </a:r>
            <a:r>
              <a:rPr dirty="0"/>
              <a:t> Wahl </a:t>
            </a:r>
            <a:r>
              <a:rPr dirty="0" err="1"/>
              <a:t>aussuchen</a:t>
            </a:r>
            <a:br>
              <a:rPr lang="de-AT" dirty="0"/>
            </a:br>
            <a:endParaRPr sz="2000" dirty="0"/>
          </a:p>
          <a:p>
            <a:pPr marL="350921" indent="-350921">
              <a:buSzPct val="100000"/>
              <a:buChar char="•"/>
              <a:defRPr sz="3500" b="1"/>
            </a:pPr>
            <a:r>
              <a:rPr dirty="0"/>
              <a:t>30 Euro </a:t>
            </a:r>
            <a:r>
              <a:rPr dirty="0" err="1"/>
              <a:t>für</a:t>
            </a:r>
            <a:r>
              <a:rPr dirty="0"/>
              <a:t> den Mining-Pool </a:t>
            </a:r>
            <a:br>
              <a:rPr lang="de-AT" dirty="0"/>
            </a:br>
            <a:endParaRPr sz="2000" dirty="0"/>
          </a:p>
          <a:p>
            <a:pPr marL="350921" indent="-350921">
              <a:buSzPct val="100000"/>
              <a:buChar char="•"/>
              <a:defRPr sz="3500" b="1"/>
            </a:pPr>
            <a:r>
              <a:rPr dirty="0"/>
              <a:t>ca. 6 </a:t>
            </a:r>
            <a:r>
              <a:rPr dirty="0" err="1"/>
              <a:t>Monate</a:t>
            </a:r>
            <a:r>
              <a:rPr dirty="0"/>
              <a:t> </a:t>
            </a:r>
            <a:r>
              <a:rPr dirty="0" err="1"/>
              <a:t>Zeit</a:t>
            </a:r>
            <a:r>
              <a:rPr dirty="0"/>
              <a:t> </a:t>
            </a:r>
            <a:r>
              <a:rPr dirty="0" err="1"/>
              <a:t>bei</a:t>
            </a:r>
            <a:r>
              <a:rPr dirty="0"/>
              <a:t> 2 Splits</a:t>
            </a:r>
          </a:p>
        </p:txBody>
      </p:sp>
      <p:sp>
        <p:nvSpPr>
          <p:cNvPr id="4" name="Shape 103"/>
          <p:cNvSpPr txBox="1">
            <a:spLocks/>
          </p:cNvSpPr>
          <p:nvPr/>
        </p:nvSpPr>
        <p:spPr>
          <a:xfrm>
            <a:off x="-1" y="184147"/>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ctr" hangingPunct="1"/>
            <a:r>
              <a:rPr lang="de-AT" dirty="0"/>
              <a:t>Zusammenfassung</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14</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2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2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2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1" uiExpan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s://news.microsoft.com/wp-content/uploads/2014/09/gates_p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42" y="3868737"/>
            <a:ext cx="3895098" cy="2989263"/>
          </a:xfrm>
          <a:prstGeom prst="rect">
            <a:avLst/>
          </a:prstGeom>
          <a:noFill/>
          <a:extLst>
            <a:ext uri="{909E8E84-426E-40DD-AFC4-6F175D3DCCD1}">
              <a14:hiddenFill xmlns:a14="http://schemas.microsoft.com/office/drawing/2010/main">
                <a:solidFill>
                  <a:srgbClr val="FFFFFF"/>
                </a:solidFill>
              </a14:hiddenFill>
            </a:ext>
          </a:extLst>
        </p:spPr>
      </p:pic>
      <p:sp>
        <p:nvSpPr>
          <p:cNvPr id="5" name="Shape 124"/>
          <p:cNvSpPr/>
          <p:nvPr/>
        </p:nvSpPr>
        <p:spPr>
          <a:xfrm>
            <a:off x="434975" y="1295458"/>
            <a:ext cx="7134006" cy="3539426"/>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lang="de-AT" sz="3200" dirty="0" err="1"/>
              <a:t>Kryptogeld</a:t>
            </a:r>
            <a:r>
              <a:rPr lang="de-AT" sz="3200" dirty="0"/>
              <a:t> ist besser als jede Währung,</a:t>
            </a:r>
          </a:p>
          <a:p>
            <a:pPr>
              <a:buSzPct val="100000"/>
              <a:defRPr sz="3500" b="1"/>
            </a:pPr>
            <a:r>
              <a:rPr lang="de-AT" sz="3200" dirty="0"/>
              <a:t>da man physisch nicht anwesend</a:t>
            </a:r>
          </a:p>
          <a:p>
            <a:pPr>
              <a:buSzPct val="100000"/>
              <a:defRPr sz="3500" b="1"/>
            </a:pPr>
            <a:r>
              <a:rPr lang="de-AT" sz="3200" dirty="0"/>
              <a:t>sein muss und in Zukunft jede Finanz-transaktion letztendlich digital, universal und fast kostenfrei erfolgen wird.</a:t>
            </a:r>
          </a:p>
          <a:p>
            <a:pPr>
              <a:buSzPct val="100000"/>
              <a:defRPr sz="3500" b="1"/>
            </a:pPr>
            <a:endParaRPr lang="de-AT" sz="3200" dirty="0"/>
          </a:p>
          <a:p>
            <a:pPr algn="r">
              <a:buSzPct val="100000"/>
              <a:defRPr sz="3500" b="1"/>
            </a:pPr>
            <a:r>
              <a:rPr lang="de-AT" sz="3200" dirty="0"/>
              <a:t>Bill Gates</a:t>
            </a:r>
            <a:endParaRPr sz="3200" dirty="0"/>
          </a:p>
        </p:txBody>
      </p:sp>
      <p:sp>
        <p:nvSpPr>
          <p:cNvPr id="7"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15</a:t>
            </a:fld>
            <a:endParaRPr lang="de-AT" sz="2000" dirty="0">
              <a:solidFill>
                <a:schemeClr val="tx2"/>
              </a:solidFill>
            </a:endParaRPr>
          </a:p>
        </p:txBody>
      </p:sp>
    </p:spTree>
    <p:extLst>
      <p:ext uri="{BB962C8B-B14F-4D97-AF65-F5344CB8AC3E}">
        <p14:creationId xmlns:p14="http://schemas.microsoft.com/office/powerpoint/2010/main" val="3383246254"/>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p:nvPr/>
        </p:nvSpPr>
        <p:spPr>
          <a:xfrm>
            <a:off x="848854" y="2118716"/>
            <a:ext cx="5941412" cy="2585319"/>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lgn="ctr">
              <a:defRPr sz="3500" b="1">
                <a:solidFill>
                  <a:srgbClr val="FFFFFF"/>
                </a:solidFill>
              </a:defRPr>
            </a:pPr>
            <a:r>
              <a:rPr sz="5400" dirty="0"/>
              <a:t>Was </a:t>
            </a:r>
            <a:r>
              <a:rPr sz="5400" dirty="0" err="1"/>
              <a:t>passiert</a:t>
            </a:r>
            <a:br>
              <a:rPr sz="5400" dirty="0"/>
            </a:br>
            <a:r>
              <a:rPr sz="5400" dirty="0" err="1"/>
              <a:t>wenn</a:t>
            </a:r>
            <a:r>
              <a:rPr sz="5400" dirty="0"/>
              <a:t> </a:t>
            </a:r>
            <a:r>
              <a:rPr lang="de-AT" sz="5400" dirty="0"/>
              <a:t>ich </a:t>
            </a:r>
            <a:r>
              <a:rPr sz="5400" dirty="0" err="1"/>
              <a:t>über</a:t>
            </a:r>
            <a:br>
              <a:rPr sz="5400" dirty="0"/>
            </a:br>
            <a:r>
              <a:rPr sz="5400" dirty="0"/>
              <a:t>OneCoin </a:t>
            </a:r>
            <a:r>
              <a:rPr sz="5400" dirty="0" err="1"/>
              <a:t>spreche</a:t>
            </a:r>
            <a:r>
              <a:rPr sz="5400" dirty="0"/>
              <a:t>?</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16</a:t>
            </a:fld>
            <a:endParaRPr lang="de-AT" sz="2000" dirty="0">
              <a:solidFill>
                <a:schemeClr val="tx2"/>
              </a:solidFill>
            </a:endParaRPr>
          </a:p>
        </p:txBody>
      </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p:nvPr/>
        </p:nvSpPr>
        <p:spPr>
          <a:xfrm>
            <a:off x="809577" y="1632478"/>
            <a:ext cx="8442943" cy="386259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defRPr sz="3500" b="1">
                <a:solidFill>
                  <a:srgbClr val="FFFFFF"/>
                </a:solidFill>
              </a:defRPr>
            </a:pPr>
            <a:r>
              <a:rPr dirty="0"/>
              <a:t>1. </a:t>
            </a:r>
            <a:r>
              <a:rPr dirty="0" err="1"/>
              <a:t>Direktbonus</a:t>
            </a:r>
            <a:r>
              <a:rPr dirty="0"/>
              <a:t>                     10%   </a:t>
            </a:r>
          </a:p>
          <a:p>
            <a:pPr>
              <a:defRPr sz="3500" b="1">
                <a:solidFill>
                  <a:srgbClr val="FFFFFF"/>
                </a:solidFill>
              </a:defRPr>
            </a:pPr>
            <a:r>
              <a:rPr dirty="0"/>
              <a:t>2. </a:t>
            </a:r>
            <a:r>
              <a:rPr dirty="0" err="1"/>
              <a:t>Netzwerkbonus</a:t>
            </a:r>
            <a:r>
              <a:rPr dirty="0"/>
              <a:t>      </a:t>
            </a:r>
            <a:r>
              <a:rPr dirty="0" err="1"/>
              <a:t>s.B</a:t>
            </a:r>
            <a:r>
              <a:rPr dirty="0"/>
              <a:t>.  10%</a:t>
            </a:r>
          </a:p>
          <a:p>
            <a:pPr>
              <a:defRPr sz="3500" b="1">
                <a:solidFill>
                  <a:srgbClr val="FFFFFF"/>
                </a:solidFill>
              </a:defRPr>
            </a:pPr>
            <a:r>
              <a:rPr dirty="0"/>
              <a:t>3. </a:t>
            </a:r>
            <a:r>
              <a:rPr dirty="0" err="1"/>
              <a:t>Matchingbonus</a:t>
            </a:r>
            <a:r>
              <a:rPr dirty="0"/>
              <a:t>               </a:t>
            </a:r>
          </a:p>
          <a:p>
            <a:pPr>
              <a:defRPr sz="3500" b="1">
                <a:solidFill>
                  <a:srgbClr val="FFFFFF"/>
                </a:solidFill>
              </a:defRPr>
            </a:pPr>
            <a:r>
              <a:rPr dirty="0"/>
              <a:t>   1.Generation    10%          </a:t>
            </a:r>
          </a:p>
          <a:p>
            <a:pPr>
              <a:defRPr sz="3500" b="1">
                <a:solidFill>
                  <a:srgbClr val="FFFFFF"/>
                </a:solidFill>
              </a:defRPr>
            </a:pPr>
            <a:r>
              <a:rPr dirty="0"/>
              <a:t>   2.Generation    10%        </a:t>
            </a:r>
          </a:p>
          <a:p>
            <a:pPr>
              <a:defRPr sz="3500" b="1">
                <a:solidFill>
                  <a:srgbClr val="FFFFFF"/>
                </a:solidFill>
              </a:defRPr>
            </a:pPr>
            <a:r>
              <a:rPr dirty="0"/>
              <a:t>   3.Generation    20%      </a:t>
            </a:r>
          </a:p>
          <a:p>
            <a:pPr>
              <a:defRPr sz="3500" b="1">
                <a:solidFill>
                  <a:srgbClr val="FFFFFF"/>
                </a:solidFill>
              </a:defRPr>
            </a:pPr>
            <a:r>
              <a:rPr dirty="0"/>
              <a:t>   4.Generation    25%    </a:t>
            </a:r>
          </a:p>
        </p:txBody>
      </p:sp>
      <p:sp>
        <p:nvSpPr>
          <p:cNvPr id="133" name="Shape 133"/>
          <p:cNvSpPr/>
          <p:nvPr/>
        </p:nvSpPr>
        <p:spPr>
          <a:xfrm>
            <a:off x="1212581" y="543664"/>
            <a:ext cx="4056373"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Bonus-Programm</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17</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3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3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3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3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3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3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1"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p:cNvSpPr>
          <p:nvPr>
            <p:ph type="sldNum" sz="quarter" idx="4294967295"/>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sz="2000">
                <a:solidFill>
                  <a:schemeClr val="tx2"/>
                </a:solidFill>
              </a:rPr>
              <a:t>18</a:t>
            </a:fld>
            <a:endParaRPr sz="2000" dirty="0">
              <a:solidFill>
                <a:schemeClr val="tx2"/>
              </a:solidFill>
            </a:endParaRPr>
          </a:p>
        </p:txBody>
      </p:sp>
      <p:sp>
        <p:nvSpPr>
          <p:cNvPr id="136" name="Shape 136"/>
          <p:cNvSpPr/>
          <p:nvPr/>
        </p:nvSpPr>
        <p:spPr>
          <a:xfrm>
            <a:off x="809577" y="1632478"/>
            <a:ext cx="8442943" cy="386259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defRPr sz="3500" b="1">
                <a:solidFill>
                  <a:srgbClr val="FFFFFF"/>
                </a:solidFill>
              </a:defRPr>
            </a:pPr>
            <a:r>
              <a:rPr dirty="0"/>
              <a:t>1. </a:t>
            </a:r>
            <a:r>
              <a:rPr dirty="0" err="1"/>
              <a:t>Direktbonus</a:t>
            </a:r>
            <a:r>
              <a:rPr dirty="0"/>
              <a:t>                     10%   </a:t>
            </a:r>
          </a:p>
          <a:p>
            <a:pPr>
              <a:defRPr sz="3500" b="1">
                <a:solidFill>
                  <a:srgbClr val="FFFFFF"/>
                </a:solidFill>
              </a:defRPr>
            </a:pPr>
            <a:r>
              <a:rPr dirty="0"/>
              <a:t>2. </a:t>
            </a:r>
            <a:r>
              <a:rPr dirty="0" err="1"/>
              <a:t>Netzwerkbonus</a:t>
            </a:r>
            <a:r>
              <a:rPr dirty="0"/>
              <a:t>      </a:t>
            </a:r>
            <a:r>
              <a:rPr dirty="0" err="1"/>
              <a:t>s.B</a:t>
            </a:r>
            <a:r>
              <a:rPr dirty="0"/>
              <a:t>.  10%</a:t>
            </a:r>
          </a:p>
          <a:p>
            <a:pPr>
              <a:defRPr sz="3500" b="1">
                <a:solidFill>
                  <a:srgbClr val="FFFFFF"/>
                </a:solidFill>
              </a:defRPr>
            </a:pPr>
            <a:r>
              <a:rPr dirty="0"/>
              <a:t>3. </a:t>
            </a:r>
            <a:r>
              <a:rPr dirty="0" err="1"/>
              <a:t>Matchingbonus</a:t>
            </a:r>
            <a:r>
              <a:rPr dirty="0"/>
              <a:t>               </a:t>
            </a:r>
          </a:p>
          <a:p>
            <a:pPr>
              <a:defRPr sz="3500" b="1">
                <a:solidFill>
                  <a:srgbClr val="FFFFFF"/>
                </a:solidFill>
              </a:defRPr>
            </a:pPr>
            <a:r>
              <a:rPr dirty="0"/>
              <a:t>   1.Generation</a:t>
            </a:r>
            <a:r>
              <a:rPr lang="de-AT" dirty="0"/>
              <a:t> </a:t>
            </a:r>
            <a:r>
              <a:rPr dirty="0"/>
              <a:t>   10%        10 Pers.        </a:t>
            </a:r>
          </a:p>
          <a:p>
            <a:pPr>
              <a:defRPr sz="3500" b="1">
                <a:solidFill>
                  <a:srgbClr val="FFFFFF"/>
                </a:solidFill>
              </a:defRPr>
            </a:pPr>
            <a:r>
              <a:rPr dirty="0"/>
              <a:t>   2.Generation </a:t>
            </a:r>
            <a:r>
              <a:rPr lang="de-AT" dirty="0"/>
              <a:t> </a:t>
            </a:r>
            <a:r>
              <a:rPr dirty="0"/>
              <a:t>  10%      100 Pers.</a:t>
            </a:r>
          </a:p>
          <a:p>
            <a:pPr>
              <a:defRPr sz="3500" b="1">
                <a:solidFill>
                  <a:srgbClr val="FFFFFF"/>
                </a:solidFill>
              </a:defRPr>
            </a:pPr>
            <a:r>
              <a:rPr dirty="0"/>
              <a:t>   3.Generation  </a:t>
            </a:r>
            <a:r>
              <a:rPr lang="de-AT" dirty="0"/>
              <a:t> </a:t>
            </a:r>
            <a:r>
              <a:rPr dirty="0"/>
              <a:t> 20%    1000 Pers.</a:t>
            </a:r>
          </a:p>
          <a:p>
            <a:pPr>
              <a:defRPr sz="3500" b="1">
                <a:solidFill>
                  <a:srgbClr val="FFFFFF"/>
                </a:solidFill>
              </a:defRPr>
            </a:pPr>
            <a:r>
              <a:rPr dirty="0"/>
              <a:t>   4.Generation   </a:t>
            </a:r>
            <a:r>
              <a:rPr lang="de-AT" dirty="0"/>
              <a:t> </a:t>
            </a:r>
            <a:r>
              <a:rPr dirty="0"/>
              <a:t>25%  10000 Pers.</a:t>
            </a:r>
          </a:p>
        </p:txBody>
      </p:sp>
      <p:sp>
        <p:nvSpPr>
          <p:cNvPr id="137" name="Shape 137"/>
          <p:cNvSpPr/>
          <p:nvPr/>
        </p:nvSpPr>
        <p:spPr>
          <a:xfrm>
            <a:off x="1212581" y="543664"/>
            <a:ext cx="4056373"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Bonus-Programm</a:t>
            </a:r>
          </a:p>
        </p:txBody>
      </p:sp>
    </p:spTree>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image22.png"/>
          <p:cNvPicPr>
            <a:picLocks noChangeAspect="1"/>
          </p:cNvPicPr>
          <p:nvPr/>
        </p:nvPicPr>
        <p:blipFill rotWithShape="1">
          <a:blip r:embed="rId2">
            <a:extLst/>
          </a:blip>
          <a:srcRect t="12655" b="14388"/>
          <a:stretch/>
        </p:blipFill>
        <p:spPr>
          <a:xfrm>
            <a:off x="584197" y="0"/>
            <a:ext cx="5513805" cy="6858000"/>
          </a:xfrm>
          <a:prstGeom prst="rect">
            <a:avLst/>
          </a:prstGeom>
          <a:ln w="12700">
            <a:miter lim="400000"/>
          </a:ln>
        </p:spPr>
      </p:pic>
      <p:sp>
        <p:nvSpPr>
          <p:cNvPr id="3"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19</a:t>
            </a:fld>
            <a:endParaRPr lang="de-AT" sz="2000" dirty="0">
              <a:solidFill>
                <a:schemeClr val="tx2"/>
              </a:solidFill>
            </a:endParaRPr>
          </a:p>
        </p:txBody>
      </p:sp>
    </p:spTree>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43700"/>
            <a:ext cx="9144000" cy="114300"/>
          </a:xfrm>
          <a:prstGeom prst="rect">
            <a:avLst/>
          </a:prstGeom>
        </p:spPr>
      </p:pic>
      <p:pic>
        <p:nvPicPr>
          <p:cNvPr id="121" name="image20.png"/>
          <p:cNvPicPr>
            <a:picLocks noChangeAspect="1"/>
          </p:cNvPicPr>
          <p:nvPr/>
        </p:nvPicPr>
        <p:blipFill rotWithShape="1">
          <a:blip r:embed="rId3">
            <a:extLst/>
          </a:blip>
          <a:srcRect l="13332" t="3622" r="1603" b="7970"/>
          <a:stretch/>
        </p:blipFill>
        <p:spPr>
          <a:xfrm>
            <a:off x="0" y="1713463"/>
            <a:ext cx="9144000" cy="5030238"/>
          </a:xfrm>
          <a:prstGeom prst="rect">
            <a:avLst/>
          </a:prstGeom>
          <a:ln w="12700">
            <a:miter lim="400000"/>
          </a:ln>
        </p:spPr>
      </p:pic>
      <p:sp>
        <p:nvSpPr>
          <p:cNvPr id="7" name="Shape 103"/>
          <p:cNvSpPr txBox="1">
            <a:spLocks/>
          </p:cNvSpPr>
          <p:nvPr/>
        </p:nvSpPr>
        <p:spPr>
          <a:xfrm>
            <a:off x="-1" y="184147"/>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ctr" hangingPunct="1"/>
            <a:r>
              <a:rPr lang="de-AT" dirty="0"/>
              <a:t>Dashboard / Hauptseite</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20</a:t>
            </a:fld>
            <a:endParaRPr lang="de-AT" sz="2000" dirty="0">
              <a:solidFill>
                <a:schemeClr val="tx2"/>
              </a:solidFill>
            </a:endParaRPr>
          </a:p>
        </p:txBody>
      </p:sp>
    </p:spTree>
    <p:extLst>
      <p:ext uri="{BB962C8B-B14F-4D97-AF65-F5344CB8AC3E}">
        <p14:creationId xmlns:p14="http://schemas.microsoft.com/office/powerpoint/2010/main" val="247548571"/>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p:nvPr/>
        </p:nvSpPr>
        <p:spPr>
          <a:xfrm>
            <a:off x="353037" y="1854355"/>
            <a:ext cx="7266964" cy="440120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marL="350920" indent="-350920">
              <a:buSzPct val="100000"/>
              <a:buChar char="•"/>
              <a:defRPr sz="3500" b="1"/>
            </a:pPr>
            <a:r>
              <a:rPr dirty="0" err="1"/>
              <a:t>Spaß-Konto</a:t>
            </a:r>
            <a:r>
              <a:rPr dirty="0"/>
              <a:t> </a:t>
            </a:r>
            <a:r>
              <a:rPr dirty="0" err="1"/>
              <a:t>oder</a:t>
            </a:r>
            <a:r>
              <a:rPr dirty="0"/>
              <a:t> </a:t>
            </a:r>
            <a:r>
              <a:rPr dirty="0" err="1"/>
              <a:t>richtig</a:t>
            </a:r>
            <a:r>
              <a:rPr dirty="0"/>
              <a:t> </a:t>
            </a:r>
            <a:r>
              <a:rPr dirty="0" err="1"/>
              <a:t>starten</a:t>
            </a:r>
            <a:r>
              <a:rPr dirty="0"/>
              <a:t>?</a:t>
            </a:r>
          </a:p>
          <a:p>
            <a:pPr>
              <a:defRPr sz="3500" b="1"/>
            </a:pPr>
            <a:endParaRPr dirty="0"/>
          </a:p>
          <a:p>
            <a:pPr marL="350920" indent="-350920">
              <a:buSzPct val="100000"/>
              <a:buChar char="•"/>
              <a:defRPr sz="3500" b="1"/>
            </a:pPr>
            <a:r>
              <a:rPr dirty="0" err="1"/>
              <a:t>Fragen</a:t>
            </a:r>
            <a:r>
              <a:rPr dirty="0"/>
              <a:t> </a:t>
            </a:r>
            <a:r>
              <a:rPr dirty="0" err="1"/>
              <a:t>Sie</a:t>
            </a:r>
            <a:r>
              <a:rPr dirty="0"/>
              <a:t> </a:t>
            </a:r>
            <a:r>
              <a:rPr dirty="0" err="1"/>
              <a:t>sich</a:t>
            </a:r>
            <a:r>
              <a:rPr dirty="0"/>
              <a:t>,</a:t>
            </a:r>
            <a:br>
              <a:rPr lang="de-AT" dirty="0"/>
            </a:br>
            <a:r>
              <a:rPr dirty="0" err="1"/>
              <a:t>wie</a:t>
            </a:r>
            <a:r>
              <a:rPr dirty="0"/>
              <a:t> </a:t>
            </a:r>
            <a:r>
              <a:rPr dirty="0" err="1"/>
              <a:t>haben</a:t>
            </a:r>
            <a:r>
              <a:rPr dirty="0"/>
              <a:t> </a:t>
            </a:r>
            <a:r>
              <a:rPr dirty="0" err="1"/>
              <a:t>Sie</a:t>
            </a:r>
            <a:r>
              <a:rPr dirty="0"/>
              <a:t> </a:t>
            </a:r>
            <a:r>
              <a:rPr dirty="0" err="1"/>
              <a:t>mehr</a:t>
            </a:r>
            <a:r>
              <a:rPr dirty="0"/>
              <a:t> </a:t>
            </a:r>
            <a:r>
              <a:rPr dirty="0" err="1"/>
              <a:t>Risiko</a:t>
            </a:r>
            <a:r>
              <a:rPr dirty="0"/>
              <a:t>,</a:t>
            </a:r>
            <a:br>
              <a:rPr lang="de-AT" dirty="0"/>
            </a:br>
            <a:r>
              <a:rPr dirty="0" err="1"/>
              <a:t>mit</a:t>
            </a:r>
            <a:r>
              <a:rPr dirty="0"/>
              <a:t> </a:t>
            </a:r>
            <a:r>
              <a:rPr dirty="0" err="1"/>
              <a:t>oder</a:t>
            </a:r>
            <a:r>
              <a:rPr dirty="0"/>
              <a:t> </a:t>
            </a:r>
            <a:r>
              <a:rPr dirty="0" err="1"/>
              <a:t>ohne</a:t>
            </a:r>
            <a:r>
              <a:rPr dirty="0"/>
              <a:t> </a:t>
            </a:r>
            <a:r>
              <a:rPr dirty="0" err="1"/>
              <a:t>diesem</a:t>
            </a:r>
            <a:r>
              <a:rPr dirty="0"/>
              <a:t> </a:t>
            </a:r>
            <a:r>
              <a:rPr dirty="0" err="1"/>
              <a:t>Geschäft</a:t>
            </a:r>
            <a:r>
              <a:rPr dirty="0"/>
              <a:t>?! </a:t>
            </a:r>
          </a:p>
          <a:p>
            <a:pPr>
              <a:defRPr sz="3500" b="1"/>
            </a:pPr>
            <a:endParaRPr dirty="0"/>
          </a:p>
          <a:p>
            <a:pPr marL="350920" indent="-350920">
              <a:buSzPct val="100000"/>
              <a:buChar char="•"/>
              <a:defRPr sz="3500" b="1"/>
            </a:pPr>
            <a:r>
              <a:rPr dirty="0" err="1"/>
              <a:t>Deshalb</a:t>
            </a:r>
            <a:r>
              <a:rPr dirty="0"/>
              <a:t> </a:t>
            </a:r>
            <a:r>
              <a:rPr dirty="0" err="1"/>
              <a:t>wünschen</a:t>
            </a:r>
            <a:r>
              <a:rPr dirty="0"/>
              <a:t> </a:t>
            </a:r>
            <a:r>
              <a:rPr dirty="0" err="1"/>
              <a:t>wir</a:t>
            </a:r>
            <a:r>
              <a:rPr dirty="0"/>
              <a:t> </a:t>
            </a:r>
            <a:r>
              <a:rPr dirty="0" err="1"/>
              <a:t>Ihnen</a:t>
            </a:r>
            <a:br>
              <a:rPr lang="de-AT" dirty="0"/>
            </a:br>
            <a:r>
              <a:rPr dirty="0"/>
              <a:t>die </a:t>
            </a:r>
            <a:r>
              <a:rPr dirty="0" err="1"/>
              <a:t>für</a:t>
            </a:r>
            <a:r>
              <a:rPr dirty="0"/>
              <a:t> </a:t>
            </a:r>
            <a:r>
              <a:rPr dirty="0" err="1"/>
              <a:t>Sie</a:t>
            </a:r>
            <a:r>
              <a:rPr dirty="0"/>
              <a:t> </a:t>
            </a:r>
            <a:r>
              <a:rPr dirty="0" err="1"/>
              <a:t>richtige</a:t>
            </a:r>
            <a:r>
              <a:rPr dirty="0"/>
              <a:t> </a:t>
            </a:r>
            <a:r>
              <a:rPr dirty="0" err="1"/>
              <a:t>Entscheidung</a:t>
            </a:r>
            <a:r>
              <a:rPr dirty="0"/>
              <a:t>!</a:t>
            </a:r>
          </a:p>
        </p:txBody>
      </p:sp>
      <p:sp>
        <p:nvSpPr>
          <p:cNvPr id="148" name="Shape 148"/>
          <p:cNvSpPr/>
          <p:nvPr/>
        </p:nvSpPr>
        <p:spPr>
          <a:xfrm>
            <a:off x="-1" y="543664"/>
            <a:ext cx="6804250" cy="6248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1" u="sng"/>
            </a:lvl1pPr>
          </a:lstStyle>
          <a:p>
            <a:r>
              <a:rPr dirty="0" err="1"/>
              <a:t>Gelegenheiten</a:t>
            </a:r>
            <a:r>
              <a:rPr dirty="0"/>
              <a:t> </a:t>
            </a:r>
            <a:r>
              <a:rPr dirty="0" err="1"/>
              <a:t>erkennen</a:t>
            </a:r>
            <a:endParaRPr dirty="0"/>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21</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body" idx="4294967295"/>
          </p:nvPr>
        </p:nvSpPr>
        <p:spPr>
          <a:xfrm>
            <a:off x="310947" y="1628636"/>
            <a:ext cx="6902649" cy="4896546"/>
          </a:xfrm>
          <a:prstGeom prst="rect">
            <a:avLst/>
          </a:prstGeom>
        </p:spPr>
        <p:txBody>
          <a:bodyPr/>
          <a:lstStyle/>
          <a:p>
            <a:pPr marL="320841" indent="-320841">
              <a:lnSpc>
                <a:spcPct val="90000"/>
              </a:lnSpc>
              <a:buFontTx/>
              <a:buChar char="•"/>
              <a:defRPr sz="4400"/>
            </a:pPr>
            <a:r>
              <a:rPr sz="3500" b="1" dirty="0"/>
              <a:t> App: </a:t>
            </a:r>
            <a:r>
              <a:rPr sz="3500" b="1" dirty="0" err="1"/>
              <a:t>Erfolgsteam</a:t>
            </a:r>
            <a:r>
              <a:rPr sz="3500" b="1" dirty="0"/>
              <a:t> OneCoin</a:t>
            </a:r>
            <a:br>
              <a:rPr lang="de-AT" sz="3500" b="1" dirty="0"/>
            </a:br>
            <a:endParaRPr lang="de-AT" sz="3500" b="1" dirty="0"/>
          </a:p>
          <a:p>
            <a:pPr marL="320841" indent="-320841">
              <a:lnSpc>
                <a:spcPct val="90000"/>
              </a:lnSpc>
              <a:buFontTx/>
              <a:buChar char="•"/>
              <a:defRPr sz="4400"/>
            </a:pPr>
            <a:r>
              <a:rPr lang="de-AT" sz="3500" b="1" dirty="0"/>
              <a:t> </a:t>
            </a:r>
            <a:r>
              <a:rPr lang="de-AT" sz="3500" b="1" u="sng" dirty="0"/>
              <a:t>www.OCApp.eu</a:t>
            </a:r>
            <a:br>
              <a:rPr lang="de-AT" sz="3500" b="1" u="sng" dirty="0"/>
            </a:br>
            <a:endParaRPr sz="3500" b="1" u="sng" dirty="0">
              <a:solidFill>
                <a:schemeClr val="tx1"/>
              </a:solidFill>
              <a:hlinkClick r:id="rId2"/>
            </a:endParaRPr>
          </a:p>
          <a:p>
            <a:pPr marL="461209" indent="-461209">
              <a:lnSpc>
                <a:spcPct val="90000"/>
              </a:lnSpc>
              <a:buFontTx/>
              <a:buChar char="•"/>
              <a:defRPr sz="4600"/>
            </a:pPr>
            <a:r>
              <a:rPr sz="3500" b="1" dirty="0"/>
              <a:t>Info-Center und </a:t>
            </a:r>
            <a:r>
              <a:rPr sz="3500" b="1" dirty="0" err="1"/>
              <a:t>Wissensdatenbank</a:t>
            </a:r>
            <a:br>
              <a:rPr lang="de-AT" sz="3500" b="1" dirty="0"/>
            </a:br>
            <a:endParaRPr sz="3500" b="1" dirty="0"/>
          </a:p>
          <a:p>
            <a:pPr marL="461209" indent="-461209">
              <a:lnSpc>
                <a:spcPct val="90000"/>
              </a:lnSpc>
              <a:buFontTx/>
              <a:buChar char="•"/>
              <a:defRPr sz="4600"/>
            </a:pPr>
            <a:r>
              <a:rPr sz="3500" b="1" dirty="0" err="1"/>
              <a:t>Webinare</a:t>
            </a:r>
            <a:r>
              <a:rPr sz="3500" b="1" dirty="0"/>
              <a:t>, Live-Meetings, Workshops &amp; </a:t>
            </a:r>
            <a:r>
              <a:rPr sz="3500" b="1" dirty="0" err="1"/>
              <a:t>vieles</a:t>
            </a:r>
            <a:r>
              <a:rPr sz="3500" b="1" dirty="0"/>
              <a:t> </a:t>
            </a:r>
            <a:r>
              <a:rPr sz="3500" b="1" dirty="0" err="1"/>
              <a:t>mehr</a:t>
            </a:r>
            <a:endParaRPr sz="3500" b="1" dirty="0"/>
          </a:p>
        </p:txBody>
      </p:sp>
      <p:sp>
        <p:nvSpPr>
          <p:cNvPr id="5" name="Shape 148"/>
          <p:cNvSpPr/>
          <p:nvPr/>
        </p:nvSpPr>
        <p:spPr>
          <a:xfrm>
            <a:off x="-1" y="543664"/>
            <a:ext cx="6804250"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1" u="sng"/>
            </a:lvl1pPr>
          </a:lstStyle>
          <a:p>
            <a:r>
              <a:rPr lang="de-AT" dirty="0"/>
              <a:t>Hilfsmittel</a:t>
            </a:r>
            <a:endParaRPr dirty="0"/>
          </a:p>
        </p:txBody>
      </p:sp>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22</a:t>
            </a:fld>
            <a:endParaRPr lang="de-AT" sz="2000" dirty="0">
              <a:solidFill>
                <a:schemeClr val="tx2"/>
              </a:solidFill>
            </a:endParaRPr>
          </a:p>
        </p:txBody>
      </p:sp>
    </p:spTree>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klappr.com/wp-content/images/branson.gif"/>
          <p:cNvPicPr>
            <a:picLocks noChangeAspect="1" noChangeArrowheads="1"/>
          </p:cNvPicPr>
          <p:nvPr/>
        </p:nvPicPr>
        <p:blipFill rotWithShape="1">
          <a:blip r:embed="rId2">
            <a:extLst>
              <a:ext uri="{28A0092B-C50C-407E-A947-70E740481C1C}">
                <a14:useLocalDpi xmlns:a14="http://schemas.microsoft.com/office/drawing/2010/main" val="0"/>
              </a:ext>
            </a:extLst>
          </a:blip>
          <a:srcRect b="17174"/>
          <a:stretch/>
        </p:blipFill>
        <p:spPr bwMode="auto">
          <a:xfrm>
            <a:off x="299721" y="3902029"/>
            <a:ext cx="4340012" cy="2947504"/>
          </a:xfrm>
          <a:prstGeom prst="rect">
            <a:avLst/>
          </a:prstGeom>
          <a:noFill/>
          <a:extLst>
            <a:ext uri="{909E8E84-426E-40DD-AFC4-6F175D3DCCD1}">
              <a14:hiddenFill xmlns:a14="http://schemas.microsoft.com/office/drawing/2010/main">
                <a:solidFill>
                  <a:srgbClr val="FFFFFF"/>
                </a:solidFill>
              </a14:hiddenFill>
            </a:ext>
          </a:extLst>
        </p:spPr>
      </p:pic>
      <p:sp>
        <p:nvSpPr>
          <p:cNvPr id="5" name="Shape 124"/>
          <p:cNvSpPr/>
          <p:nvPr/>
        </p:nvSpPr>
        <p:spPr>
          <a:xfrm>
            <a:off x="434975" y="674421"/>
            <a:ext cx="7134006" cy="4154980"/>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lang="de-AT" sz="3200" dirty="0"/>
              <a:t>Wenn Dir jemand eine wunderbare</a:t>
            </a:r>
          </a:p>
          <a:p>
            <a:pPr>
              <a:buSzPct val="100000"/>
              <a:defRPr sz="3500" b="1"/>
            </a:pPr>
            <a:r>
              <a:rPr lang="de-AT" sz="3200" dirty="0"/>
              <a:t>Geschäftsmöglichkeit anbietet</a:t>
            </a:r>
          </a:p>
          <a:p>
            <a:pPr>
              <a:buSzPct val="100000"/>
              <a:defRPr sz="3500" b="1"/>
            </a:pPr>
            <a:r>
              <a:rPr lang="de-AT" sz="3200" dirty="0"/>
              <a:t>und Du nicht sicher bist, ob Du es kannst,</a:t>
            </a:r>
          </a:p>
          <a:p>
            <a:pPr>
              <a:buSzPct val="100000"/>
              <a:defRPr sz="3500" b="1"/>
            </a:pPr>
            <a:endParaRPr lang="de-AT" sz="2000" dirty="0"/>
          </a:p>
          <a:p>
            <a:pPr>
              <a:buSzPct val="100000"/>
              <a:defRPr sz="3500" b="1"/>
            </a:pPr>
            <a:r>
              <a:rPr lang="de-AT" sz="3200" dirty="0"/>
              <a:t>      sag  JA, MACH ES EINFACH</a:t>
            </a:r>
          </a:p>
          <a:p>
            <a:pPr>
              <a:buSzPct val="100000"/>
              <a:defRPr sz="3500" b="1"/>
            </a:pPr>
            <a:endParaRPr lang="de-AT" sz="2000" dirty="0"/>
          </a:p>
          <a:p>
            <a:pPr>
              <a:buSzPct val="100000"/>
              <a:defRPr sz="3500" b="1"/>
            </a:pPr>
            <a:r>
              <a:rPr lang="de-AT" sz="3200" dirty="0"/>
              <a:t>und lerne später, wie es funktioniert!</a:t>
            </a:r>
          </a:p>
          <a:p>
            <a:pPr>
              <a:buSzPct val="100000"/>
              <a:defRPr sz="3500" b="1"/>
            </a:pPr>
            <a:endParaRPr lang="de-AT" sz="3200" dirty="0"/>
          </a:p>
          <a:p>
            <a:pPr algn="r">
              <a:buSzPct val="100000"/>
              <a:defRPr sz="3500" b="1"/>
            </a:pPr>
            <a:r>
              <a:rPr lang="de-AT" sz="3200" dirty="0"/>
              <a:t>Richard </a:t>
            </a:r>
            <a:r>
              <a:rPr lang="de-AT" sz="3200" dirty="0" err="1"/>
              <a:t>Branson</a:t>
            </a:r>
            <a:endParaRPr sz="3200" dirty="0"/>
          </a:p>
        </p:txBody>
      </p:sp>
      <p:sp>
        <p:nvSpPr>
          <p:cNvPr id="7"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23</a:t>
            </a:fld>
            <a:endParaRPr lang="de-AT" sz="2000" dirty="0">
              <a:solidFill>
                <a:schemeClr val="tx2"/>
              </a:solidFill>
            </a:endParaRPr>
          </a:p>
        </p:txBody>
      </p:sp>
    </p:spTree>
    <p:extLst>
      <p:ext uri="{BB962C8B-B14F-4D97-AF65-F5344CB8AC3E}">
        <p14:creationId xmlns:p14="http://schemas.microsoft.com/office/powerpoint/2010/main" val="3012177305"/>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p:nvPr/>
        </p:nvSpPr>
        <p:spPr>
          <a:xfrm>
            <a:off x="1241625" y="1772816"/>
            <a:ext cx="8442943" cy="28727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a:defRPr sz="18900" b="1"/>
            </a:lvl1pPr>
          </a:lstStyle>
          <a:p>
            <a:r>
              <a:t>Pause</a:t>
            </a: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1"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61" name="Shape 161"/>
          <p:cNvSpPr>
            <a:spLocks noGrp="1"/>
          </p:cNvSpPr>
          <p:nvPr>
            <p:ph type="body" idx="4294967295"/>
          </p:nvPr>
        </p:nvSpPr>
        <p:spPr>
          <a:xfrm>
            <a:off x="254000" y="1600200"/>
            <a:ext cx="7975600" cy="5080000"/>
          </a:xfrm>
          <a:prstGeom prst="rect">
            <a:avLst/>
          </a:prstGeom>
        </p:spPr>
        <p:txBody>
          <a:bodyPr/>
          <a:lstStyle/>
          <a:p>
            <a:pPr marL="240631" indent="-240631">
              <a:spcBef>
                <a:spcPts val="0"/>
              </a:spcBef>
              <a:buFontTx/>
              <a:buChar char="•"/>
              <a:defRPr sz="2400">
                <a:solidFill>
                  <a:srgbClr val="FFFFFF"/>
                </a:solidFill>
              </a:defRPr>
            </a:pPr>
            <a:r>
              <a:rPr dirty="0" err="1"/>
              <a:t>OneAcademy</a:t>
            </a:r>
            <a:r>
              <a:rPr dirty="0"/>
              <a:t>:</a:t>
            </a:r>
            <a:br>
              <a:rPr lang="de-AT" dirty="0"/>
            </a:br>
            <a:r>
              <a:rPr dirty="0" err="1"/>
              <a:t>Ausbildung</a:t>
            </a:r>
            <a:r>
              <a:rPr dirty="0"/>
              <a:t> &amp; </a:t>
            </a:r>
            <a:r>
              <a:rPr dirty="0" err="1"/>
              <a:t>Wissen</a:t>
            </a:r>
            <a:r>
              <a:rPr dirty="0"/>
              <a:t> in Kryptowährung </a:t>
            </a:r>
            <a:r>
              <a:rPr dirty="0" err="1"/>
              <a:t>ist</a:t>
            </a:r>
            <a:r>
              <a:rPr dirty="0"/>
              <a:t> </a:t>
            </a:r>
            <a:r>
              <a:rPr dirty="0" err="1"/>
              <a:t>wichtig</a:t>
            </a:r>
            <a:r>
              <a:rPr dirty="0"/>
              <a:t>,</a:t>
            </a:r>
            <a:br>
              <a:rPr lang="de-AT" dirty="0"/>
            </a:br>
            <a:r>
              <a:rPr dirty="0" err="1"/>
              <a:t>daher</a:t>
            </a:r>
            <a:r>
              <a:rPr dirty="0"/>
              <a:t> </a:t>
            </a:r>
            <a:r>
              <a:rPr dirty="0" err="1"/>
              <a:t>wird</a:t>
            </a:r>
            <a:r>
              <a:rPr dirty="0"/>
              <a:t> das </a:t>
            </a:r>
            <a:r>
              <a:rPr dirty="0" err="1"/>
              <a:t>komplette</a:t>
            </a:r>
            <a:r>
              <a:rPr dirty="0"/>
              <a:t> </a:t>
            </a:r>
            <a:r>
              <a:rPr dirty="0" err="1"/>
              <a:t>Ausbildungskonzept</a:t>
            </a:r>
            <a:br>
              <a:rPr lang="de-AT" dirty="0"/>
            </a:br>
            <a:r>
              <a:rPr dirty="0" err="1"/>
              <a:t>überarbeitet</a:t>
            </a:r>
            <a:r>
              <a:rPr dirty="0"/>
              <a:t> und in </a:t>
            </a:r>
            <a:r>
              <a:rPr dirty="0" err="1"/>
              <a:t>vielen</a:t>
            </a:r>
            <a:r>
              <a:rPr dirty="0"/>
              <a:t> </a:t>
            </a:r>
            <a:r>
              <a:rPr dirty="0" err="1"/>
              <a:t>Sprachen</a:t>
            </a:r>
            <a:r>
              <a:rPr dirty="0"/>
              <a:t> </a:t>
            </a:r>
            <a:r>
              <a:rPr dirty="0" err="1"/>
              <a:t>verfügbar</a:t>
            </a:r>
            <a:r>
              <a:rPr dirty="0"/>
              <a:t> sein.</a:t>
            </a:r>
          </a:p>
          <a:p>
            <a:pPr marL="240631" indent="-240631">
              <a:spcBef>
                <a:spcPts val="0"/>
              </a:spcBef>
              <a:buFontTx/>
              <a:buChar char="•"/>
              <a:defRPr sz="2400">
                <a:solidFill>
                  <a:srgbClr val="FFFFFF"/>
                </a:solidFill>
              </a:defRPr>
            </a:pPr>
            <a:endParaRPr dirty="0"/>
          </a:p>
          <a:p>
            <a:pPr marL="240631" indent="-240631">
              <a:spcBef>
                <a:spcPts val="0"/>
              </a:spcBef>
              <a:buFontTx/>
              <a:buChar char="•"/>
              <a:defRPr sz="2400">
                <a:solidFill>
                  <a:srgbClr val="FFFFFF"/>
                </a:solidFill>
              </a:defRPr>
            </a:pPr>
            <a:r>
              <a:rPr dirty="0" err="1"/>
              <a:t>CoinVegas</a:t>
            </a:r>
            <a:r>
              <a:rPr dirty="0"/>
              <a:t>:</a:t>
            </a:r>
            <a:br>
              <a:rPr lang="de-AT" dirty="0"/>
            </a:br>
            <a:r>
              <a:rPr dirty="0"/>
              <a:t>Fun &amp; Entertainment </a:t>
            </a:r>
            <a:r>
              <a:rPr dirty="0" err="1"/>
              <a:t>Bereich</a:t>
            </a:r>
            <a:br>
              <a:rPr lang="de-AT" dirty="0"/>
            </a:br>
            <a:r>
              <a:rPr dirty="0" err="1"/>
              <a:t>wird</a:t>
            </a:r>
            <a:r>
              <a:rPr dirty="0"/>
              <a:t> </a:t>
            </a:r>
            <a:r>
              <a:rPr dirty="0" err="1"/>
              <a:t>ausgebaut</a:t>
            </a:r>
            <a:r>
              <a:rPr dirty="0"/>
              <a:t>, </a:t>
            </a:r>
            <a:r>
              <a:rPr dirty="0" err="1"/>
              <a:t>u.a</a:t>
            </a:r>
            <a:r>
              <a:rPr dirty="0"/>
              <a:t>. </a:t>
            </a:r>
            <a:r>
              <a:rPr dirty="0" err="1"/>
              <a:t>neue</a:t>
            </a:r>
            <a:r>
              <a:rPr dirty="0"/>
              <a:t> Games</a:t>
            </a:r>
          </a:p>
          <a:p>
            <a:pPr marL="240631" indent="-240631">
              <a:spcBef>
                <a:spcPts val="0"/>
              </a:spcBef>
              <a:buFontTx/>
              <a:buChar char="•"/>
              <a:defRPr sz="2400">
                <a:solidFill>
                  <a:srgbClr val="FFFFFF"/>
                </a:solidFill>
              </a:defRPr>
            </a:pPr>
            <a:endParaRPr dirty="0"/>
          </a:p>
          <a:p>
            <a:pPr marL="240631" indent="-240631">
              <a:spcBef>
                <a:spcPts val="0"/>
              </a:spcBef>
              <a:buFontTx/>
              <a:buChar char="•"/>
              <a:defRPr sz="2400">
                <a:solidFill>
                  <a:srgbClr val="FFFFFF"/>
                </a:solidFill>
              </a:defRPr>
            </a:pPr>
            <a:r>
              <a:rPr dirty="0" err="1"/>
              <a:t>CoinCloud</a:t>
            </a:r>
            <a:r>
              <a:rPr dirty="0"/>
              <a:t>:</a:t>
            </a:r>
            <a:br>
              <a:rPr lang="de-AT" dirty="0"/>
            </a:br>
            <a:r>
              <a:rPr dirty="0" err="1"/>
              <a:t>Mehr</a:t>
            </a:r>
            <a:r>
              <a:rPr dirty="0"/>
              <a:t> </a:t>
            </a:r>
            <a:r>
              <a:rPr dirty="0" err="1"/>
              <a:t>Sicherheit</a:t>
            </a:r>
            <a:r>
              <a:rPr dirty="0"/>
              <a:t> </a:t>
            </a:r>
            <a:r>
              <a:rPr dirty="0" err="1"/>
              <a:t>im</a:t>
            </a:r>
            <a:r>
              <a:rPr dirty="0"/>
              <a:t> </a:t>
            </a:r>
            <a:r>
              <a:rPr dirty="0" err="1"/>
              <a:t>Netz</a:t>
            </a:r>
            <a:br>
              <a:rPr lang="de-AT" dirty="0"/>
            </a:br>
            <a:r>
              <a:rPr dirty="0"/>
              <a:t>100.000 Euro </a:t>
            </a:r>
            <a:r>
              <a:rPr dirty="0" err="1"/>
              <a:t>für</a:t>
            </a:r>
            <a:r>
              <a:rPr dirty="0"/>
              <a:t> die Foundation,</a:t>
            </a:r>
            <a:br>
              <a:rPr lang="de-AT" dirty="0"/>
            </a:br>
            <a:r>
              <a:rPr dirty="0" err="1"/>
              <a:t>wenn</a:t>
            </a:r>
            <a:r>
              <a:rPr dirty="0"/>
              <a:t> </a:t>
            </a:r>
            <a:r>
              <a:rPr lang="de-AT" dirty="0"/>
              <a:t>die </a:t>
            </a:r>
            <a:r>
              <a:rPr lang="de-AT" dirty="0" err="1"/>
              <a:t>CoinCloud</a:t>
            </a:r>
            <a:r>
              <a:rPr dirty="0"/>
              <a:t> </a:t>
            </a:r>
            <a:r>
              <a:rPr dirty="0" err="1"/>
              <a:t>gehackt</a:t>
            </a:r>
            <a:r>
              <a:rPr dirty="0"/>
              <a:t> </a:t>
            </a:r>
            <a:r>
              <a:rPr dirty="0" err="1"/>
              <a:t>wird</a:t>
            </a:r>
            <a:endParaRPr dirty="0"/>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25</a:t>
            </a:fld>
            <a:endParaRPr lang="de-AT" sz="2000" dirty="0">
              <a:solidFill>
                <a:schemeClr val="tx2"/>
              </a:solidFill>
            </a:endParaRPr>
          </a:p>
        </p:txBody>
      </p:sp>
    </p:spTree>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p:cNvSpPr>
          <p:nvPr>
            <p:ph type="title" idx="4294967295"/>
          </p:nvPr>
        </p:nvSpPr>
        <p:spPr>
          <a:xfrm>
            <a:off x="0" y="92075"/>
            <a:ext cx="8229600" cy="1508125"/>
          </a:xfrm>
          <a:prstGeom prst="rect">
            <a:avLst/>
          </a:prstGeom>
        </p:spPr>
        <p:txBody>
          <a:bodyPr/>
          <a:lstStyle/>
          <a:p>
            <a:pPr>
              <a:defRPr>
                <a:solidFill>
                  <a:srgbClr val="FFFFFF"/>
                </a:solidFill>
              </a:defRPr>
            </a:pPr>
            <a:r>
              <a:t>Neuigkeiten</a:t>
            </a:r>
            <a:r>
              <a:rPr>
                <a:solidFill>
                  <a:srgbClr val="000000"/>
                </a:solidFill>
              </a:rPr>
              <a:t> </a:t>
            </a:r>
            <a:r>
              <a:t>London</a:t>
            </a:r>
          </a:p>
        </p:txBody>
      </p:sp>
      <p:sp>
        <p:nvSpPr>
          <p:cNvPr id="164" name="Shape 164"/>
          <p:cNvSpPr>
            <a:spLocks noGrp="1"/>
          </p:cNvSpPr>
          <p:nvPr>
            <p:ph type="body" idx="4294967295"/>
          </p:nvPr>
        </p:nvSpPr>
        <p:spPr>
          <a:xfrm>
            <a:off x="262467" y="1483567"/>
            <a:ext cx="7714598" cy="5257801"/>
          </a:xfrm>
          <a:prstGeom prst="rect">
            <a:avLst/>
          </a:prstGeom>
        </p:spPr>
        <p:txBody>
          <a:bodyPr/>
          <a:lstStyle/>
          <a:p>
            <a:pPr marL="240631" indent="-240631">
              <a:spcBef>
                <a:spcPts val="0"/>
              </a:spcBef>
              <a:buFontTx/>
              <a:buChar char="•"/>
              <a:defRPr sz="2400">
                <a:solidFill>
                  <a:srgbClr val="FFFFFF"/>
                </a:solidFill>
              </a:defRPr>
            </a:pPr>
            <a:r>
              <a:rPr dirty="0"/>
              <a:t>Investment:</a:t>
            </a:r>
            <a:br>
              <a:rPr lang="de-AT" dirty="0"/>
            </a:br>
            <a:r>
              <a:rPr dirty="0"/>
              <a:t>OneCoin </a:t>
            </a:r>
            <a:r>
              <a:rPr dirty="0" err="1"/>
              <a:t>bietet</a:t>
            </a:r>
            <a:r>
              <a:rPr dirty="0"/>
              <a:t> in </a:t>
            </a:r>
            <a:r>
              <a:rPr dirty="0" err="1"/>
              <a:t>Zukunft</a:t>
            </a:r>
            <a:br>
              <a:rPr lang="de-AT" dirty="0"/>
            </a:br>
            <a:r>
              <a:rPr dirty="0" err="1"/>
              <a:t>verschiedene</a:t>
            </a:r>
            <a:r>
              <a:rPr dirty="0"/>
              <a:t> </a:t>
            </a:r>
            <a:r>
              <a:rPr dirty="0" err="1"/>
              <a:t>Investmentmöglichkeiten</a:t>
            </a:r>
            <a:endParaRPr dirty="0"/>
          </a:p>
          <a:p>
            <a:pPr marL="0" indent="0">
              <a:spcBef>
                <a:spcPts val="0"/>
              </a:spcBef>
              <a:buSzTx/>
              <a:buNone/>
              <a:defRPr sz="2400">
                <a:solidFill>
                  <a:srgbClr val="FFFFFF"/>
                </a:solidFill>
              </a:defRPr>
            </a:pPr>
            <a:endParaRPr dirty="0"/>
          </a:p>
          <a:p>
            <a:pPr marL="240631" indent="-240631">
              <a:spcBef>
                <a:spcPts val="0"/>
              </a:spcBef>
              <a:buFontTx/>
              <a:buChar char="•"/>
              <a:defRPr sz="2400">
                <a:solidFill>
                  <a:srgbClr val="FFFFFF"/>
                </a:solidFill>
              </a:defRPr>
            </a:pPr>
            <a:r>
              <a:rPr dirty="0" err="1"/>
              <a:t>OneForex</a:t>
            </a:r>
            <a:r>
              <a:rPr dirty="0"/>
              <a:t>:</a:t>
            </a:r>
            <a:br>
              <a:rPr lang="de-AT" dirty="0"/>
            </a:br>
            <a:r>
              <a:rPr dirty="0"/>
              <a:t>Trading </a:t>
            </a:r>
            <a:r>
              <a:rPr dirty="0" err="1"/>
              <a:t>mit</a:t>
            </a:r>
            <a:r>
              <a:rPr dirty="0"/>
              <a:t> OneCoins und die </a:t>
            </a:r>
            <a:r>
              <a:rPr dirty="0" err="1"/>
              <a:t>Möglichkeit</a:t>
            </a:r>
            <a:br>
              <a:rPr lang="de-AT" dirty="0"/>
            </a:br>
            <a:r>
              <a:rPr dirty="0"/>
              <a:t>von Forex Exchange. </a:t>
            </a:r>
            <a:r>
              <a:rPr dirty="0" err="1"/>
              <a:t>Somit</a:t>
            </a:r>
            <a:r>
              <a:rPr dirty="0"/>
              <a:t> </a:t>
            </a:r>
            <a:r>
              <a:rPr dirty="0" err="1"/>
              <a:t>können</a:t>
            </a:r>
            <a:r>
              <a:rPr dirty="0"/>
              <a:t> OneCoins</a:t>
            </a:r>
            <a:br>
              <a:rPr lang="de-AT" dirty="0"/>
            </a:br>
            <a:r>
              <a:rPr dirty="0"/>
              <a:t>in </a:t>
            </a:r>
            <a:r>
              <a:rPr dirty="0" err="1"/>
              <a:t>herkömmliche</a:t>
            </a:r>
            <a:r>
              <a:rPr dirty="0"/>
              <a:t> </a:t>
            </a:r>
            <a:r>
              <a:rPr dirty="0" err="1"/>
              <a:t>Währungen</a:t>
            </a:r>
            <a:r>
              <a:rPr dirty="0"/>
              <a:t> </a:t>
            </a:r>
            <a:r>
              <a:rPr dirty="0" err="1"/>
              <a:t>wie</a:t>
            </a:r>
            <a:r>
              <a:rPr dirty="0"/>
              <a:t> USD/EUR</a:t>
            </a:r>
            <a:br>
              <a:rPr lang="de-AT" dirty="0"/>
            </a:br>
            <a:r>
              <a:rPr dirty="0"/>
              <a:t>etc. </a:t>
            </a:r>
            <a:r>
              <a:rPr dirty="0" err="1"/>
              <a:t>getauscht</a:t>
            </a:r>
            <a:r>
              <a:rPr dirty="0"/>
              <a:t> </a:t>
            </a:r>
            <a:r>
              <a:rPr dirty="0" err="1"/>
              <a:t>werden</a:t>
            </a:r>
            <a:r>
              <a:rPr dirty="0"/>
              <a:t>. (www.OneCoinForex.eu)</a:t>
            </a:r>
          </a:p>
          <a:p>
            <a:pPr marL="0" indent="0">
              <a:spcBef>
                <a:spcPts val="0"/>
              </a:spcBef>
              <a:buSzTx/>
              <a:buNone/>
              <a:defRPr sz="2400">
                <a:solidFill>
                  <a:srgbClr val="FFFFFF"/>
                </a:solidFill>
              </a:defRPr>
            </a:pPr>
            <a:endParaRPr dirty="0"/>
          </a:p>
          <a:p>
            <a:pPr marL="240631" indent="-240631">
              <a:buFontTx/>
              <a:buChar char="•"/>
              <a:defRPr sz="2400">
                <a:solidFill>
                  <a:srgbClr val="FFFFFF"/>
                </a:solidFill>
              </a:defRPr>
            </a:pPr>
            <a:r>
              <a:rPr dirty="0"/>
              <a:t>OnePay:</a:t>
            </a:r>
            <a:br>
              <a:rPr lang="de-AT" dirty="0"/>
            </a:br>
            <a:r>
              <a:rPr dirty="0" err="1"/>
              <a:t>Zahlungsmöglichkeiten</a:t>
            </a:r>
            <a:r>
              <a:rPr dirty="0"/>
              <a:t> in </a:t>
            </a:r>
            <a:r>
              <a:rPr dirty="0" err="1"/>
              <a:t>verschiedensten</a:t>
            </a:r>
            <a:r>
              <a:rPr dirty="0"/>
              <a:t> </a:t>
            </a:r>
            <a:r>
              <a:rPr dirty="0" err="1"/>
              <a:t>Formen</a:t>
            </a:r>
            <a:r>
              <a:rPr dirty="0"/>
              <a:t>, </a:t>
            </a:r>
            <a:r>
              <a:rPr dirty="0" err="1"/>
              <a:t>Kreditkarte</a:t>
            </a:r>
            <a:r>
              <a:rPr dirty="0"/>
              <a:t>, OneCoins, (App, Merchants)</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26</a:t>
            </a:fld>
            <a:endParaRPr lang="de-AT" sz="2000" dirty="0">
              <a:solidFill>
                <a:schemeClr val="tx2"/>
              </a:solidFill>
            </a:endParaRPr>
          </a:p>
        </p:txBody>
      </p:sp>
    </p:spTree>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67" name="Shape 167"/>
          <p:cNvSpPr>
            <a:spLocks noGrp="1"/>
          </p:cNvSpPr>
          <p:nvPr>
            <p:ph type="body" idx="4294967295"/>
          </p:nvPr>
        </p:nvSpPr>
        <p:spPr>
          <a:xfrm>
            <a:off x="279400" y="1600200"/>
            <a:ext cx="7950200" cy="5257800"/>
          </a:xfrm>
          <a:prstGeom prst="rect">
            <a:avLst/>
          </a:prstGeom>
        </p:spPr>
        <p:txBody>
          <a:bodyPr/>
          <a:lstStyle/>
          <a:p>
            <a:pPr marL="320841" indent="-320841">
              <a:lnSpc>
                <a:spcPct val="90000"/>
              </a:lnSpc>
              <a:buFontTx/>
              <a:buChar char="•"/>
              <a:defRPr>
                <a:solidFill>
                  <a:srgbClr val="FFFFFF"/>
                </a:solidFill>
              </a:defRPr>
            </a:pPr>
            <a:r>
              <a:rPr sz="2400" dirty="0"/>
              <a:t>Partnership:</a:t>
            </a:r>
            <a:br>
              <a:rPr lang="de-AT" sz="2400" dirty="0"/>
            </a:br>
            <a:r>
              <a:rPr sz="2400" dirty="0" err="1"/>
              <a:t>Ausbau</a:t>
            </a:r>
            <a:r>
              <a:rPr sz="2400" dirty="0"/>
              <a:t> des </a:t>
            </a:r>
            <a:r>
              <a:rPr sz="2400" dirty="0" err="1"/>
              <a:t>Händlernetzes</a:t>
            </a:r>
            <a:r>
              <a:rPr sz="2400" dirty="0"/>
              <a:t> (Merchants),</a:t>
            </a:r>
            <a:br>
              <a:rPr lang="de-AT" sz="2400" dirty="0"/>
            </a:br>
            <a:r>
              <a:rPr sz="2400" dirty="0"/>
              <a:t>die den OneCoin </a:t>
            </a:r>
            <a:r>
              <a:rPr sz="2400" dirty="0" err="1"/>
              <a:t>als</a:t>
            </a:r>
            <a:r>
              <a:rPr sz="2400" dirty="0"/>
              <a:t> </a:t>
            </a:r>
            <a:r>
              <a:rPr sz="2400" dirty="0" err="1"/>
              <a:t>Zahlungsmittel</a:t>
            </a:r>
            <a:br>
              <a:rPr lang="de-AT" sz="2400" dirty="0"/>
            </a:br>
            <a:r>
              <a:rPr sz="2400" dirty="0" err="1"/>
              <a:t>akzeptieren</a:t>
            </a:r>
            <a:r>
              <a:rPr sz="2400" dirty="0"/>
              <a:t>. ( App )</a:t>
            </a:r>
            <a:endParaRPr lang="de-AT" sz="2400" dirty="0"/>
          </a:p>
          <a:p>
            <a:pPr marL="320841" indent="-320841">
              <a:lnSpc>
                <a:spcPct val="90000"/>
              </a:lnSpc>
              <a:buFontTx/>
              <a:buChar char="•"/>
              <a:defRPr>
                <a:solidFill>
                  <a:srgbClr val="FFFFFF"/>
                </a:solidFill>
              </a:defRPr>
            </a:pPr>
            <a:endParaRPr sz="2400" dirty="0"/>
          </a:p>
          <a:p>
            <a:pPr marL="320841" indent="-320841">
              <a:lnSpc>
                <a:spcPct val="90000"/>
              </a:lnSpc>
              <a:buFontTx/>
              <a:buChar char="•"/>
              <a:defRPr>
                <a:solidFill>
                  <a:srgbClr val="FFFFFF"/>
                </a:solidFill>
              </a:defRPr>
            </a:pPr>
            <a:r>
              <a:rPr sz="2400" dirty="0"/>
              <a:t>Community:</a:t>
            </a:r>
            <a:br>
              <a:rPr lang="de-AT" sz="2400" dirty="0"/>
            </a:br>
            <a:r>
              <a:rPr sz="2400" dirty="0" err="1"/>
              <a:t>OneLife</a:t>
            </a:r>
            <a:r>
              <a:rPr sz="2400" dirty="0"/>
              <a:t> </a:t>
            </a:r>
            <a:r>
              <a:rPr sz="2400" dirty="0" err="1"/>
              <a:t>ist</a:t>
            </a:r>
            <a:r>
              <a:rPr sz="2400" dirty="0"/>
              <a:t> </a:t>
            </a:r>
            <a:r>
              <a:rPr sz="2400" dirty="0" err="1"/>
              <a:t>geboren</a:t>
            </a:r>
            <a:r>
              <a:rPr sz="2400" dirty="0"/>
              <a:t>,</a:t>
            </a:r>
            <a:br>
              <a:rPr lang="de-AT" sz="2400" dirty="0"/>
            </a:br>
            <a:r>
              <a:rPr sz="2400" dirty="0"/>
              <a:t>die </a:t>
            </a:r>
            <a:r>
              <a:rPr sz="2400" dirty="0" err="1"/>
              <a:t>gigantische</a:t>
            </a:r>
            <a:r>
              <a:rPr sz="2400" dirty="0"/>
              <a:t> Network </a:t>
            </a:r>
            <a:r>
              <a:rPr sz="2400" dirty="0" err="1"/>
              <a:t>Plattform</a:t>
            </a:r>
            <a:r>
              <a:rPr sz="2400" dirty="0"/>
              <a:t> </a:t>
            </a:r>
            <a:r>
              <a:rPr sz="2400" dirty="0" err="1"/>
              <a:t>für</a:t>
            </a:r>
            <a:r>
              <a:rPr sz="2400" dirty="0"/>
              <a:t> </a:t>
            </a:r>
            <a:r>
              <a:rPr sz="2400" dirty="0" err="1"/>
              <a:t>unsere</a:t>
            </a:r>
            <a:br>
              <a:rPr lang="de-AT" sz="2400" dirty="0"/>
            </a:br>
            <a:r>
              <a:rPr sz="2400" dirty="0" err="1"/>
              <a:t>gesammte</a:t>
            </a:r>
            <a:r>
              <a:rPr sz="2400" dirty="0"/>
              <a:t> OneCoin Community (</a:t>
            </a:r>
            <a:r>
              <a:rPr sz="2400" dirty="0" err="1"/>
              <a:t>Gemeinschaft</a:t>
            </a:r>
            <a:r>
              <a:rPr sz="2400" dirty="0"/>
              <a:t>)</a:t>
            </a:r>
            <a:endParaRPr lang="de-AT" sz="2400" dirty="0"/>
          </a:p>
          <a:p>
            <a:pPr marL="320841" indent="-320841">
              <a:lnSpc>
                <a:spcPct val="90000"/>
              </a:lnSpc>
              <a:buFontTx/>
              <a:buChar char="•"/>
              <a:defRPr>
                <a:solidFill>
                  <a:srgbClr val="FFFFFF"/>
                </a:solidFill>
              </a:defRPr>
            </a:pPr>
            <a:endParaRPr sz="2400" dirty="0"/>
          </a:p>
          <a:p>
            <a:pPr marL="308007" indent="-308007" defTabSz="877822">
              <a:lnSpc>
                <a:spcPct val="90000"/>
              </a:lnSpc>
              <a:spcBef>
                <a:spcPts val="600"/>
              </a:spcBef>
              <a:buFontTx/>
              <a:buChar char="•"/>
              <a:defRPr sz="3000">
                <a:solidFill>
                  <a:srgbClr val="FFFFFF"/>
                </a:solidFill>
              </a:defRPr>
            </a:pPr>
            <a:r>
              <a:rPr sz="2400" dirty="0"/>
              <a:t>OneCoin</a:t>
            </a:r>
          </a:p>
          <a:p>
            <a:pPr marL="308007" indent="-308007" defTabSz="877822">
              <a:lnSpc>
                <a:spcPct val="90000"/>
              </a:lnSpc>
              <a:spcBef>
                <a:spcPts val="600"/>
              </a:spcBef>
              <a:buFontTx/>
              <a:buChar char="•"/>
              <a:defRPr sz="3000">
                <a:solidFill>
                  <a:srgbClr val="FFFFFF"/>
                </a:solidFill>
              </a:defRPr>
            </a:pPr>
            <a:r>
              <a:rPr sz="2400" dirty="0" err="1"/>
              <a:t>OneLife</a:t>
            </a:r>
            <a:endParaRPr sz="2400" dirty="0"/>
          </a:p>
          <a:p>
            <a:pPr marL="308007" indent="-308007" defTabSz="877822">
              <a:lnSpc>
                <a:spcPct val="90000"/>
              </a:lnSpc>
              <a:spcBef>
                <a:spcPts val="600"/>
              </a:spcBef>
              <a:buFontTx/>
              <a:buChar char="•"/>
              <a:defRPr sz="3000">
                <a:solidFill>
                  <a:srgbClr val="FFFFFF"/>
                </a:solidFill>
              </a:defRPr>
            </a:pPr>
            <a:r>
              <a:rPr sz="2400" dirty="0" err="1"/>
              <a:t>OneAcademy</a:t>
            </a:r>
            <a:endParaRPr sz="2400" dirty="0"/>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27</a:t>
            </a:fld>
            <a:endParaRPr lang="de-AT" sz="2000" dirty="0">
              <a:solidFill>
                <a:schemeClr val="tx2"/>
              </a:solidFill>
            </a:endParaRPr>
          </a:p>
        </p:txBody>
      </p:sp>
    </p:spTree>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70" name="Shape 170"/>
          <p:cNvSpPr>
            <a:spLocks noGrp="1"/>
          </p:cNvSpPr>
          <p:nvPr>
            <p:ph type="body" idx="4294967295"/>
          </p:nvPr>
        </p:nvSpPr>
        <p:spPr>
          <a:xfrm>
            <a:off x="296333" y="1052736"/>
            <a:ext cx="7752740" cy="5257801"/>
          </a:xfrm>
          <a:prstGeom prst="rect">
            <a:avLst/>
          </a:prstGeom>
        </p:spPr>
        <p:txBody>
          <a:bodyPr/>
          <a:lstStyle/>
          <a:p>
            <a:pPr marL="0" indent="0">
              <a:buSzTx/>
              <a:buNone/>
              <a:defRPr>
                <a:solidFill>
                  <a:srgbClr val="FFFFFF"/>
                </a:solidFill>
              </a:defRPr>
            </a:pPr>
            <a:endParaRPr sz="2400" dirty="0"/>
          </a:p>
          <a:p>
            <a:pPr marL="320841" indent="-320841">
              <a:buFontTx/>
              <a:buChar char="•"/>
              <a:defRPr>
                <a:solidFill>
                  <a:srgbClr val="FFFFFF"/>
                </a:solidFill>
              </a:defRPr>
            </a:pPr>
            <a:r>
              <a:rPr sz="2400" dirty="0"/>
              <a:t>OneCoin Exchange:</a:t>
            </a:r>
            <a:br>
              <a:rPr lang="de-AT" sz="2400" dirty="0"/>
            </a:br>
            <a:r>
              <a:rPr sz="2400" dirty="0" err="1"/>
              <a:t>Unsere</a:t>
            </a:r>
            <a:r>
              <a:rPr sz="2400" dirty="0"/>
              <a:t> </a:t>
            </a:r>
            <a:r>
              <a:rPr sz="2400" dirty="0" err="1"/>
              <a:t>aktuelle</a:t>
            </a:r>
            <a:r>
              <a:rPr sz="2400" dirty="0"/>
              <a:t> </a:t>
            </a:r>
            <a:r>
              <a:rPr sz="2400" dirty="0" err="1"/>
              <a:t>Handelsplattform</a:t>
            </a:r>
            <a:br>
              <a:rPr sz="2400" dirty="0"/>
            </a:br>
            <a:r>
              <a:rPr sz="2400" dirty="0" err="1"/>
              <a:t>für</a:t>
            </a:r>
            <a:r>
              <a:rPr sz="2400" dirty="0"/>
              <a:t> </a:t>
            </a:r>
            <a:r>
              <a:rPr sz="2400" dirty="0" err="1"/>
              <a:t>eine</a:t>
            </a:r>
            <a:r>
              <a:rPr sz="2400" dirty="0"/>
              <a:t> </a:t>
            </a:r>
            <a:r>
              <a:rPr sz="2400" dirty="0" err="1"/>
              <a:t>hohe</a:t>
            </a:r>
            <a:r>
              <a:rPr sz="2400" dirty="0"/>
              <a:t> </a:t>
            </a:r>
            <a:r>
              <a:rPr sz="2400" dirty="0" err="1"/>
              <a:t>Liquidität</a:t>
            </a:r>
            <a:r>
              <a:rPr sz="2400" dirty="0"/>
              <a:t> des OneCoins</a:t>
            </a:r>
            <a:br>
              <a:rPr sz="2400" dirty="0"/>
            </a:br>
            <a:r>
              <a:rPr sz="2400" dirty="0"/>
              <a:t>(</a:t>
            </a:r>
            <a:r>
              <a:rPr sz="2400" dirty="0" err="1"/>
              <a:t>Kauf</a:t>
            </a:r>
            <a:r>
              <a:rPr lang="de-AT" sz="2400" dirty="0"/>
              <a:t> </a:t>
            </a:r>
            <a:r>
              <a:rPr sz="2400" dirty="0"/>
              <a:t>/</a:t>
            </a:r>
            <a:r>
              <a:rPr lang="de-AT" sz="2400" dirty="0"/>
              <a:t> </a:t>
            </a:r>
            <a:r>
              <a:rPr sz="2400" dirty="0" err="1"/>
              <a:t>Verkauf</a:t>
            </a:r>
            <a:r>
              <a:rPr sz="2400" dirty="0"/>
              <a:t> von Coins)</a:t>
            </a:r>
            <a:br>
              <a:rPr lang="de-AT" sz="2400" dirty="0"/>
            </a:br>
            <a:endParaRPr lang="de-AT" sz="2400" dirty="0"/>
          </a:p>
          <a:p>
            <a:pPr marL="320841" indent="-320841">
              <a:buFontTx/>
              <a:buChar char="•"/>
              <a:defRPr>
                <a:solidFill>
                  <a:srgbClr val="FFFFFF"/>
                </a:solidFill>
              </a:defRPr>
            </a:pPr>
            <a:r>
              <a:rPr lang="de-AT" sz="2400" dirty="0" err="1"/>
              <a:t>OneLife</a:t>
            </a:r>
            <a:r>
              <a:rPr lang="de-AT" sz="2400" dirty="0"/>
              <a:t>-Tablet</a:t>
            </a:r>
            <a:br>
              <a:rPr lang="de-AT" sz="2400" dirty="0"/>
            </a:br>
            <a:r>
              <a:rPr lang="de-AT" sz="2400" dirty="0"/>
              <a:t>zu bestellen für 550 EUR</a:t>
            </a:r>
            <a:br>
              <a:rPr lang="de-AT" sz="2400" dirty="0"/>
            </a:br>
            <a:r>
              <a:rPr lang="de-AT" sz="2400" dirty="0"/>
              <a:t>wird </a:t>
            </a:r>
            <a:r>
              <a:rPr lang="de-AT" sz="2400" dirty="0" err="1"/>
              <a:t>verprovisioniert</a:t>
            </a:r>
            <a:r>
              <a:rPr lang="de-AT" sz="2400" dirty="0"/>
              <a:t> mit 550 BV</a:t>
            </a:r>
            <a:endParaRPr sz="2400" dirty="0"/>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28</a:t>
            </a:fld>
            <a:endParaRPr lang="de-AT" sz="2000" dirty="0">
              <a:solidFill>
                <a:schemeClr val="tx2"/>
              </a:solidFill>
            </a:endParaRPr>
          </a:p>
        </p:txBody>
      </p:sp>
    </p:spTree>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73" name="Shape 173"/>
          <p:cNvSpPr>
            <a:spLocks noGrp="1"/>
          </p:cNvSpPr>
          <p:nvPr>
            <p:ph type="body" idx="4294967295"/>
          </p:nvPr>
        </p:nvSpPr>
        <p:spPr>
          <a:xfrm>
            <a:off x="220132" y="1600200"/>
            <a:ext cx="8009467" cy="5257800"/>
          </a:xfrm>
          <a:prstGeom prst="rect">
            <a:avLst/>
          </a:prstGeom>
        </p:spPr>
        <p:txBody>
          <a:bodyPr/>
          <a:lstStyle/>
          <a:p>
            <a:pPr marL="314425" indent="-314425" defTabSz="896111">
              <a:spcBef>
                <a:spcPts val="600"/>
              </a:spcBef>
              <a:buFontTx/>
              <a:buChar char="•"/>
              <a:defRPr sz="3136">
                <a:solidFill>
                  <a:srgbClr val="FFFFFF"/>
                </a:solidFill>
              </a:defRPr>
            </a:pPr>
            <a:r>
              <a:rPr sz="2400" dirty="0" err="1"/>
              <a:t>Neue</a:t>
            </a:r>
            <a:r>
              <a:rPr sz="2400" dirty="0"/>
              <a:t> OneCoin </a:t>
            </a:r>
            <a:r>
              <a:rPr sz="2400" dirty="0" err="1"/>
              <a:t>Blockchain</a:t>
            </a:r>
            <a:br>
              <a:rPr sz="2400" dirty="0"/>
            </a:br>
            <a:r>
              <a:rPr sz="2400" dirty="0"/>
              <a:t>ab 01.Oktober 2016!!</a:t>
            </a:r>
            <a:br>
              <a:rPr sz="2400" dirty="0"/>
            </a:br>
            <a:endParaRPr sz="2400" dirty="0"/>
          </a:p>
          <a:p>
            <a:pPr marL="314425" indent="-314425" defTabSz="896111">
              <a:spcBef>
                <a:spcPts val="600"/>
              </a:spcBef>
              <a:buFontTx/>
              <a:buChar char="•"/>
              <a:defRPr sz="3136">
                <a:solidFill>
                  <a:srgbClr val="FFFFFF"/>
                </a:solidFill>
              </a:defRPr>
            </a:pPr>
            <a:r>
              <a:rPr sz="2400" dirty="0"/>
              <a:t>OneCoin hat </a:t>
            </a:r>
            <a:r>
              <a:rPr sz="2400" dirty="0" err="1"/>
              <a:t>erkannt</a:t>
            </a:r>
            <a:r>
              <a:rPr sz="2400" dirty="0"/>
              <a:t>, </a:t>
            </a:r>
            <a:r>
              <a:rPr sz="2400" dirty="0" err="1"/>
              <a:t>daß</a:t>
            </a:r>
            <a:r>
              <a:rPr sz="2400" dirty="0"/>
              <a:t> die </a:t>
            </a:r>
            <a:r>
              <a:rPr sz="2400" dirty="0" err="1"/>
              <a:t>Zukunft</a:t>
            </a:r>
            <a:br>
              <a:rPr sz="2400" dirty="0"/>
            </a:br>
            <a:r>
              <a:rPr sz="2400" dirty="0"/>
              <a:t>der </a:t>
            </a:r>
            <a:r>
              <a:rPr sz="2400" dirty="0" err="1"/>
              <a:t>Blockchain</a:t>
            </a:r>
            <a:r>
              <a:rPr sz="2400" dirty="0"/>
              <a:t> </a:t>
            </a:r>
            <a:r>
              <a:rPr sz="2400" dirty="0" err="1"/>
              <a:t>gehört</a:t>
            </a:r>
            <a:r>
              <a:rPr sz="2400" dirty="0"/>
              <a:t>.</a:t>
            </a:r>
            <a:br>
              <a:rPr lang="de-AT" sz="2400" dirty="0"/>
            </a:br>
            <a:br>
              <a:rPr lang="de-AT" sz="2400" dirty="0"/>
            </a:br>
            <a:r>
              <a:rPr sz="2400" dirty="0" err="1"/>
              <a:t>Unsere</a:t>
            </a:r>
            <a:r>
              <a:rPr sz="2400" dirty="0"/>
              <a:t> </a:t>
            </a:r>
            <a:r>
              <a:rPr sz="2400" dirty="0" err="1"/>
              <a:t>vorhandene</a:t>
            </a:r>
            <a:r>
              <a:rPr sz="2400" dirty="0"/>
              <a:t> </a:t>
            </a:r>
            <a:r>
              <a:rPr sz="2400" dirty="0" err="1"/>
              <a:t>Blockchain</a:t>
            </a:r>
            <a:r>
              <a:rPr sz="2400" dirty="0"/>
              <a:t> </a:t>
            </a:r>
            <a:r>
              <a:rPr sz="2400" dirty="0" err="1"/>
              <a:t>mit</a:t>
            </a:r>
            <a:r>
              <a:rPr sz="2400" dirty="0"/>
              <a:t> 2.1 </a:t>
            </a:r>
            <a:r>
              <a:rPr sz="2400" dirty="0" err="1"/>
              <a:t>Mrd</a:t>
            </a:r>
            <a:r>
              <a:rPr sz="2400" dirty="0"/>
              <a:t>. </a:t>
            </a:r>
            <a:r>
              <a:rPr sz="2400" dirty="0" err="1"/>
              <a:t>wird</a:t>
            </a:r>
            <a:r>
              <a:rPr sz="2400" dirty="0"/>
              <a:t> </a:t>
            </a:r>
            <a:r>
              <a:rPr sz="2400" dirty="0" err="1"/>
              <a:t>daher</a:t>
            </a:r>
            <a:br>
              <a:rPr lang="de-AT" sz="2400" dirty="0"/>
            </a:br>
            <a:r>
              <a:rPr sz="2400" dirty="0"/>
              <a:t>in </a:t>
            </a:r>
            <a:r>
              <a:rPr sz="2400" dirty="0" err="1"/>
              <a:t>Rente</a:t>
            </a:r>
            <a:r>
              <a:rPr sz="2400" dirty="0"/>
              <a:t> </a:t>
            </a:r>
            <a:r>
              <a:rPr sz="2400" dirty="0" err="1"/>
              <a:t>geschickt</a:t>
            </a:r>
            <a:r>
              <a:rPr sz="2400" dirty="0"/>
              <a:t> und am 01. </a:t>
            </a:r>
            <a:r>
              <a:rPr sz="2400" dirty="0" err="1"/>
              <a:t>Oktober</a:t>
            </a:r>
            <a:r>
              <a:rPr sz="2400" dirty="0"/>
              <a:t> 2016 </a:t>
            </a:r>
            <a:r>
              <a:rPr sz="2400" dirty="0" err="1"/>
              <a:t>erfolgt</a:t>
            </a:r>
            <a:br>
              <a:rPr sz="2400" dirty="0"/>
            </a:br>
            <a:r>
              <a:rPr sz="2400" dirty="0"/>
              <a:t>der Start der </a:t>
            </a:r>
            <a:r>
              <a:rPr sz="2400" dirty="0" err="1"/>
              <a:t>neuen</a:t>
            </a:r>
            <a:r>
              <a:rPr sz="2400" dirty="0"/>
              <a:t> </a:t>
            </a:r>
            <a:r>
              <a:rPr sz="2400" dirty="0" err="1"/>
              <a:t>Blockchain</a:t>
            </a:r>
            <a:r>
              <a:rPr sz="2400" dirty="0"/>
              <a:t>.</a:t>
            </a:r>
            <a:br>
              <a:rPr lang="de-AT" sz="2400" dirty="0"/>
            </a:br>
            <a:br>
              <a:rPr lang="de-AT" sz="2400" dirty="0"/>
            </a:br>
            <a:r>
              <a:rPr sz="2400" dirty="0" err="1"/>
              <a:t>Euer</a:t>
            </a:r>
            <a:r>
              <a:rPr sz="2400" dirty="0"/>
              <a:t> </a:t>
            </a:r>
            <a:r>
              <a:rPr sz="2400" dirty="0" err="1"/>
              <a:t>kompletter</a:t>
            </a:r>
            <a:r>
              <a:rPr sz="2400" dirty="0"/>
              <a:t> </a:t>
            </a:r>
            <a:r>
              <a:rPr sz="2400" dirty="0" err="1"/>
              <a:t>Bestand</a:t>
            </a:r>
            <a:r>
              <a:rPr sz="2400" dirty="0"/>
              <a:t> </a:t>
            </a:r>
            <a:r>
              <a:rPr sz="2400" dirty="0" err="1"/>
              <a:t>wird</a:t>
            </a:r>
            <a:br>
              <a:rPr lang="de-AT" sz="2400" dirty="0"/>
            </a:br>
            <a:r>
              <a:rPr sz="2400" dirty="0"/>
              <a:t>in die </a:t>
            </a:r>
            <a:r>
              <a:rPr sz="2400" dirty="0" err="1"/>
              <a:t>neue</a:t>
            </a:r>
            <a:r>
              <a:rPr lang="de-AT" sz="2400" dirty="0"/>
              <a:t> </a:t>
            </a:r>
            <a:r>
              <a:rPr sz="2400" dirty="0" err="1"/>
              <a:t>Blockchain</a:t>
            </a:r>
            <a:r>
              <a:rPr sz="2400" dirty="0"/>
              <a:t> </a:t>
            </a:r>
            <a:r>
              <a:rPr sz="2400" dirty="0" err="1"/>
              <a:t>integriert</a:t>
            </a:r>
            <a:r>
              <a:rPr sz="2400" dirty="0"/>
              <a:t>.</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29</a:t>
            </a:fld>
            <a:endParaRPr lang="de-AT" sz="2000" dirty="0">
              <a:solidFill>
                <a:schemeClr val="tx2"/>
              </a:solidFill>
            </a:endParaRPr>
          </a:p>
        </p:txBody>
      </p:sp>
    </p:spTree>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76" name="Shape 176"/>
          <p:cNvSpPr>
            <a:spLocks noGrp="1"/>
          </p:cNvSpPr>
          <p:nvPr>
            <p:ph type="body" idx="4294967295"/>
          </p:nvPr>
        </p:nvSpPr>
        <p:spPr>
          <a:xfrm>
            <a:off x="228600" y="1412775"/>
            <a:ext cx="7748465" cy="5257801"/>
          </a:xfrm>
          <a:prstGeom prst="rect">
            <a:avLst/>
          </a:prstGeom>
        </p:spPr>
        <p:txBody>
          <a:bodyPr/>
          <a:lstStyle/>
          <a:p>
            <a:pPr marL="0" indent="0" defTabSz="813816">
              <a:spcBef>
                <a:spcPts val="600"/>
              </a:spcBef>
              <a:buNone/>
              <a:defRPr sz="2800">
                <a:solidFill>
                  <a:srgbClr val="FFFFFF"/>
                </a:solidFill>
              </a:defRPr>
            </a:pPr>
            <a:r>
              <a:rPr sz="2400" b="1" dirty="0" err="1"/>
              <a:t>Dadurch</a:t>
            </a:r>
            <a:r>
              <a:rPr sz="2400" b="1" dirty="0"/>
              <a:t> </a:t>
            </a:r>
            <a:r>
              <a:rPr sz="2400" b="1" dirty="0" err="1"/>
              <a:t>ergeben</a:t>
            </a:r>
            <a:r>
              <a:rPr sz="2400" b="1" dirty="0"/>
              <a:t> </a:t>
            </a:r>
            <a:r>
              <a:rPr sz="2400" b="1" dirty="0" err="1"/>
              <a:t>sich</a:t>
            </a:r>
            <a:r>
              <a:rPr sz="2400" b="1" dirty="0"/>
              <a:t> </a:t>
            </a:r>
            <a:r>
              <a:rPr sz="2400" b="1" dirty="0" err="1"/>
              <a:t>viele</a:t>
            </a:r>
            <a:r>
              <a:rPr sz="2400" b="1" dirty="0"/>
              <a:t> </a:t>
            </a:r>
            <a:r>
              <a:rPr sz="2400" b="1" dirty="0" err="1"/>
              <a:t>Vorteile</a:t>
            </a:r>
            <a:r>
              <a:rPr sz="2400" b="1" dirty="0"/>
              <a:t>:</a:t>
            </a:r>
            <a:br>
              <a:rPr lang="de-AT" sz="2400" dirty="0"/>
            </a:br>
            <a:endParaRPr sz="2400" dirty="0"/>
          </a:p>
          <a:p>
            <a:pPr marL="285548" indent="-285548" defTabSz="813816">
              <a:spcBef>
                <a:spcPts val="600"/>
              </a:spcBef>
              <a:buFontTx/>
              <a:buChar char="•"/>
              <a:defRPr sz="2800">
                <a:solidFill>
                  <a:srgbClr val="FFFFFF"/>
                </a:solidFill>
              </a:defRPr>
            </a:pPr>
            <a:r>
              <a:rPr sz="2400" dirty="0" err="1"/>
              <a:t>Neu</a:t>
            </a:r>
            <a:r>
              <a:rPr sz="2400" dirty="0"/>
              <a:t> </a:t>
            </a:r>
            <a:r>
              <a:rPr sz="2400" dirty="0" err="1"/>
              <a:t>gibt</a:t>
            </a:r>
            <a:r>
              <a:rPr sz="2400" dirty="0"/>
              <a:t> </a:t>
            </a:r>
            <a:r>
              <a:rPr sz="2400" dirty="0" err="1"/>
              <a:t>es</a:t>
            </a:r>
            <a:r>
              <a:rPr sz="2400" dirty="0"/>
              <a:t> </a:t>
            </a:r>
            <a:r>
              <a:rPr sz="2400" dirty="0" err="1"/>
              <a:t>dann</a:t>
            </a:r>
            <a:r>
              <a:rPr sz="2400" dirty="0"/>
              <a:t> 120 </a:t>
            </a:r>
            <a:r>
              <a:rPr sz="2400" dirty="0" err="1"/>
              <a:t>Mrd</a:t>
            </a:r>
            <a:r>
              <a:rPr sz="2400" dirty="0"/>
              <a:t>. </a:t>
            </a:r>
            <a:r>
              <a:rPr sz="2400" dirty="0" err="1"/>
              <a:t>statt</a:t>
            </a:r>
            <a:r>
              <a:rPr sz="2400" dirty="0"/>
              <a:t> 2.1 </a:t>
            </a:r>
            <a:r>
              <a:rPr sz="2400" dirty="0" err="1"/>
              <a:t>Mrd</a:t>
            </a:r>
            <a:r>
              <a:rPr sz="2400" dirty="0"/>
              <a:t>. Coins.</a:t>
            </a:r>
            <a:br>
              <a:rPr lang="de-AT" sz="2400" dirty="0"/>
            </a:br>
            <a:r>
              <a:rPr sz="2400" dirty="0"/>
              <a:t> </a:t>
            </a:r>
          </a:p>
          <a:p>
            <a:pPr marL="285548" indent="-285548" defTabSz="813816">
              <a:spcBef>
                <a:spcPts val="600"/>
              </a:spcBef>
              <a:buFontTx/>
              <a:buChar char="•"/>
              <a:defRPr sz="2800">
                <a:solidFill>
                  <a:srgbClr val="FFFFFF"/>
                </a:solidFill>
              </a:defRPr>
            </a:pPr>
            <a:r>
              <a:rPr sz="2400" dirty="0" err="1"/>
              <a:t>Miningzeit</a:t>
            </a:r>
            <a:r>
              <a:rPr sz="2400" dirty="0"/>
              <a:t> </a:t>
            </a:r>
            <a:r>
              <a:rPr sz="2400" dirty="0" err="1"/>
              <a:t>für</a:t>
            </a:r>
            <a:r>
              <a:rPr sz="2400" dirty="0"/>
              <a:t> 1 OneCoin </a:t>
            </a:r>
            <a:r>
              <a:rPr sz="2400" dirty="0" err="1"/>
              <a:t>wird</a:t>
            </a:r>
            <a:r>
              <a:rPr sz="2400" dirty="0"/>
              <a:t> </a:t>
            </a:r>
            <a:r>
              <a:rPr sz="2400" dirty="0" err="1"/>
              <a:t>dann</a:t>
            </a:r>
            <a:r>
              <a:rPr sz="2400" dirty="0"/>
              <a:t> 1 </a:t>
            </a:r>
            <a:r>
              <a:rPr sz="2400" dirty="0" err="1"/>
              <a:t>Woche</a:t>
            </a:r>
            <a:br>
              <a:rPr lang="de-AT" sz="2400" dirty="0"/>
            </a:br>
            <a:r>
              <a:rPr sz="2400" dirty="0"/>
              <a:t>und </a:t>
            </a:r>
            <a:r>
              <a:rPr sz="2400" dirty="0" err="1"/>
              <a:t>nicht</a:t>
            </a:r>
            <a:r>
              <a:rPr sz="2400" dirty="0"/>
              <a:t> </a:t>
            </a:r>
            <a:r>
              <a:rPr sz="2400" dirty="0" err="1"/>
              <a:t>mehr</a:t>
            </a:r>
            <a:r>
              <a:rPr sz="2400" dirty="0"/>
              <a:t> 3-4 </a:t>
            </a:r>
            <a:r>
              <a:rPr sz="2400" dirty="0" err="1"/>
              <a:t>Monate</a:t>
            </a:r>
            <a:r>
              <a:rPr sz="2400" dirty="0"/>
              <a:t> sein. </a:t>
            </a:r>
            <a:r>
              <a:rPr sz="2400" dirty="0" err="1"/>
              <a:t>Jede</a:t>
            </a:r>
            <a:r>
              <a:rPr sz="2400" dirty="0"/>
              <a:t> Minute</a:t>
            </a:r>
            <a:br>
              <a:rPr lang="de-AT" sz="2400" dirty="0"/>
            </a:br>
            <a:r>
              <a:rPr sz="2400" dirty="0" err="1"/>
              <a:t>werden</a:t>
            </a:r>
            <a:r>
              <a:rPr sz="2400" dirty="0"/>
              <a:t> </a:t>
            </a:r>
            <a:r>
              <a:rPr sz="2400" dirty="0" err="1"/>
              <a:t>dann</a:t>
            </a:r>
            <a:r>
              <a:rPr sz="2400" dirty="0"/>
              <a:t> 10.000  Coins </a:t>
            </a:r>
            <a:r>
              <a:rPr sz="2400" dirty="0" err="1"/>
              <a:t>gemined</a:t>
            </a:r>
            <a:br>
              <a:rPr lang="de-AT" sz="2400" dirty="0"/>
            </a:br>
            <a:r>
              <a:rPr sz="2400" dirty="0"/>
              <a:t>(Das </a:t>
            </a:r>
            <a:r>
              <a:rPr sz="2400" dirty="0" err="1"/>
              <a:t>ergibt</a:t>
            </a:r>
            <a:r>
              <a:rPr sz="2400" dirty="0"/>
              <a:t> pro Tag </a:t>
            </a:r>
            <a:r>
              <a:rPr sz="2400" dirty="0" err="1"/>
              <a:t>statt</a:t>
            </a:r>
            <a:r>
              <a:rPr sz="2400" dirty="0"/>
              <a:t> 1.4 Mio.  </a:t>
            </a:r>
            <a:r>
              <a:rPr sz="2400" dirty="0" err="1"/>
              <a:t>neu</a:t>
            </a:r>
            <a:r>
              <a:rPr sz="2400" dirty="0"/>
              <a:t> 14.4 Mio Coins)</a:t>
            </a:r>
          </a:p>
          <a:p>
            <a:pPr marL="305179" indent="-305179" defTabSz="813816">
              <a:spcBef>
                <a:spcPts val="600"/>
              </a:spcBef>
              <a:defRPr sz="2800">
                <a:solidFill>
                  <a:srgbClr val="FFFFFF"/>
                </a:solidFill>
              </a:defRPr>
            </a:pPr>
            <a:endParaRPr sz="2400" dirty="0"/>
          </a:p>
          <a:p>
            <a:pPr marL="285548" indent="-285548" defTabSz="813816">
              <a:spcBef>
                <a:spcPts val="600"/>
              </a:spcBef>
              <a:buFontTx/>
              <a:buChar char="•"/>
              <a:defRPr sz="2800">
                <a:solidFill>
                  <a:srgbClr val="FFFFFF"/>
                </a:solidFill>
              </a:defRPr>
            </a:pPr>
            <a:r>
              <a:rPr sz="2400" dirty="0" err="1"/>
              <a:t>Mit</a:t>
            </a:r>
            <a:r>
              <a:rPr sz="2400" dirty="0"/>
              <a:t> </a:t>
            </a:r>
            <a:r>
              <a:rPr sz="2400" dirty="0" err="1"/>
              <a:t>dieser</a:t>
            </a:r>
            <a:r>
              <a:rPr sz="2400" dirty="0"/>
              <a:t> </a:t>
            </a:r>
            <a:r>
              <a:rPr sz="2400" dirty="0" err="1"/>
              <a:t>Menge</a:t>
            </a:r>
            <a:r>
              <a:rPr sz="2400" dirty="0"/>
              <a:t> an Coins </a:t>
            </a:r>
            <a:r>
              <a:rPr sz="2400" dirty="0" err="1"/>
              <a:t>ergibt</a:t>
            </a:r>
            <a:r>
              <a:rPr sz="2400" dirty="0"/>
              <a:t> </a:t>
            </a:r>
            <a:r>
              <a:rPr sz="2400" dirty="0" err="1"/>
              <a:t>sich</a:t>
            </a:r>
            <a:r>
              <a:rPr sz="2400" dirty="0"/>
              <a:t> </a:t>
            </a:r>
            <a:r>
              <a:rPr sz="2400" dirty="0" err="1"/>
              <a:t>ein</a:t>
            </a:r>
            <a:br>
              <a:rPr lang="de-AT" sz="2400" dirty="0"/>
            </a:br>
            <a:r>
              <a:rPr sz="2400" dirty="0" err="1"/>
              <a:t>unvorstellbares</a:t>
            </a:r>
            <a:r>
              <a:rPr sz="2400" dirty="0"/>
              <a:t> </a:t>
            </a:r>
            <a:r>
              <a:rPr sz="2400" dirty="0" err="1"/>
              <a:t>Potenzial</a:t>
            </a:r>
            <a:r>
              <a:rPr sz="2400" dirty="0"/>
              <a:t> und </a:t>
            </a:r>
            <a:r>
              <a:rPr sz="2400" dirty="0" err="1"/>
              <a:t>langfristig</a:t>
            </a:r>
            <a:r>
              <a:rPr sz="2400" dirty="0"/>
              <a:t> </a:t>
            </a:r>
            <a:r>
              <a:rPr sz="2400" dirty="0" err="1"/>
              <a:t>können</a:t>
            </a:r>
            <a:br>
              <a:rPr lang="de-AT" sz="2400" dirty="0"/>
            </a:br>
            <a:r>
              <a:rPr sz="2400" dirty="0" err="1"/>
              <a:t>damit</a:t>
            </a:r>
            <a:r>
              <a:rPr sz="2400" dirty="0"/>
              <a:t> die </a:t>
            </a:r>
            <a:r>
              <a:rPr sz="2400" dirty="0" err="1"/>
              <a:t>Visionen</a:t>
            </a:r>
            <a:r>
              <a:rPr sz="2400" dirty="0"/>
              <a:t> von OneCoin </a:t>
            </a:r>
            <a:r>
              <a:rPr sz="2400" dirty="0" err="1"/>
              <a:t>erfolgreich</a:t>
            </a:r>
            <a:br>
              <a:rPr lang="de-AT" sz="2400" dirty="0"/>
            </a:br>
            <a:r>
              <a:rPr sz="2400" dirty="0" err="1"/>
              <a:t>umsetzt</a:t>
            </a:r>
            <a:r>
              <a:rPr sz="2400" dirty="0"/>
              <a:t> </a:t>
            </a:r>
            <a:r>
              <a:rPr sz="2400" dirty="0" err="1"/>
              <a:t>werden</a:t>
            </a:r>
            <a:r>
              <a:rPr sz="2400" dirty="0"/>
              <a:t>.</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30</a:t>
            </a:fld>
            <a:endParaRPr lang="de-AT" sz="2000" dirty="0">
              <a:solidFill>
                <a:schemeClr val="tx2"/>
              </a:solidFill>
            </a:endParaRPr>
          </a:p>
        </p:txBody>
      </p:sp>
    </p:spTree>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p:cNvSpPr>
          <p:nvPr>
            <p:ph type="title" idx="4294967295"/>
          </p:nvPr>
        </p:nvSpPr>
        <p:spPr>
          <a:xfrm>
            <a:off x="0" y="92075"/>
            <a:ext cx="8229600" cy="1508125"/>
          </a:xfrm>
          <a:prstGeom prst="rect">
            <a:avLst/>
          </a:prstGeom>
        </p:spPr>
        <p:txBody>
          <a:bodyPr/>
          <a:lstStyle>
            <a:lvl1pPr>
              <a:defRPr>
                <a:solidFill>
                  <a:srgbClr val="FFFFFF"/>
                </a:solidFill>
              </a:defRPr>
            </a:lvl1pPr>
          </a:lstStyle>
          <a:p>
            <a:r>
              <a:t>Neuigkeiten London</a:t>
            </a:r>
          </a:p>
        </p:txBody>
      </p:sp>
      <p:sp>
        <p:nvSpPr>
          <p:cNvPr id="179" name="Shape 179"/>
          <p:cNvSpPr>
            <a:spLocks noGrp="1"/>
          </p:cNvSpPr>
          <p:nvPr>
            <p:ph type="body" idx="4294967295"/>
          </p:nvPr>
        </p:nvSpPr>
        <p:spPr>
          <a:xfrm>
            <a:off x="237067" y="1843608"/>
            <a:ext cx="7812006" cy="4743459"/>
          </a:xfrm>
          <a:prstGeom prst="rect">
            <a:avLst/>
          </a:prstGeom>
        </p:spPr>
        <p:txBody>
          <a:bodyPr/>
          <a:lstStyle/>
          <a:p>
            <a:pPr marL="320841" indent="-320841">
              <a:buFontTx/>
              <a:buChar char="•"/>
              <a:defRPr sz="2400">
                <a:solidFill>
                  <a:srgbClr val="FFFFFF"/>
                </a:solidFill>
              </a:defRPr>
            </a:pPr>
            <a:r>
              <a:rPr sz="2400" dirty="0" err="1"/>
              <a:t>Nebst</a:t>
            </a:r>
            <a:r>
              <a:rPr sz="2400" dirty="0"/>
              <a:t> </a:t>
            </a:r>
            <a:r>
              <a:rPr sz="2400" dirty="0" err="1"/>
              <a:t>diesen</a:t>
            </a:r>
            <a:r>
              <a:rPr sz="2400" dirty="0"/>
              <a:t> </a:t>
            </a:r>
            <a:r>
              <a:rPr sz="2400" dirty="0" err="1"/>
              <a:t>tollen</a:t>
            </a:r>
            <a:r>
              <a:rPr sz="2400" dirty="0"/>
              <a:t> News </a:t>
            </a:r>
            <a:r>
              <a:rPr sz="2400" dirty="0" err="1"/>
              <a:t>ist</a:t>
            </a:r>
            <a:r>
              <a:rPr sz="2400" dirty="0"/>
              <a:t> das </a:t>
            </a:r>
            <a:r>
              <a:rPr sz="2400" dirty="0" err="1"/>
              <a:t>Genialste</a:t>
            </a:r>
            <a:br>
              <a:rPr lang="de-AT" sz="2400" dirty="0"/>
            </a:br>
            <a:r>
              <a:rPr sz="2400" dirty="0"/>
              <a:t>an </a:t>
            </a:r>
            <a:r>
              <a:rPr sz="2400" dirty="0" err="1"/>
              <a:t>dieser</a:t>
            </a:r>
            <a:r>
              <a:rPr sz="2400" dirty="0"/>
              <a:t> </a:t>
            </a:r>
            <a:r>
              <a:rPr sz="2400" dirty="0" err="1"/>
              <a:t>Umstelllung</a:t>
            </a:r>
            <a:r>
              <a:rPr sz="2400" dirty="0"/>
              <a:t>, DASS EUER WERT DES</a:t>
            </a:r>
            <a:br>
              <a:rPr lang="de-AT" sz="2400" dirty="0"/>
            </a:br>
            <a:r>
              <a:rPr sz="2400" dirty="0"/>
              <a:t>KOMPLETTEN</a:t>
            </a:r>
            <a:r>
              <a:rPr lang="de-AT" sz="2400" dirty="0"/>
              <a:t> </a:t>
            </a:r>
            <a:r>
              <a:rPr sz="2400" dirty="0"/>
              <a:t>BESTANDES VERDOPPELT WIRD</a:t>
            </a:r>
            <a:r>
              <a:rPr lang="de-AT" sz="2400" dirty="0"/>
              <a:t> </a:t>
            </a:r>
            <a:r>
              <a:rPr sz="2400" dirty="0"/>
              <a:t>!! </a:t>
            </a:r>
            <a:br>
              <a:rPr sz="2400" dirty="0"/>
            </a:br>
            <a:endParaRPr sz="2400" dirty="0"/>
          </a:p>
          <a:p>
            <a:pPr marL="320841" indent="-320841">
              <a:buFontTx/>
              <a:buChar char="•"/>
              <a:defRPr sz="2400">
                <a:solidFill>
                  <a:srgbClr val="FFFFFF"/>
                </a:solidFill>
              </a:defRPr>
            </a:pPr>
            <a:r>
              <a:rPr sz="2400" dirty="0" err="1"/>
              <a:t>Alle</a:t>
            </a:r>
            <a:r>
              <a:rPr sz="2400" dirty="0"/>
              <a:t> Member die </a:t>
            </a:r>
            <a:r>
              <a:rPr sz="2400" dirty="0" err="1"/>
              <a:t>bis</a:t>
            </a:r>
            <a:r>
              <a:rPr sz="2400" dirty="0"/>
              <a:t> </a:t>
            </a:r>
            <a:r>
              <a:rPr lang="de-AT" sz="2400" dirty="0"/>
              <a:t>zum </a:t>
            </a:r>
            <a:r>
              <a:rPr sz="2400" dirty="0"/>
              <a:t>01.</a:t>
            </a:r>
            <a:r>
              <a:rPr lang="de-AT" sz="2400" dirty="0"/>
              <a:t> </a:t>
            </a:r>
            <a:r>
              <a:rPr sz="2400" dirty="0" err="1"/>
              <a:t>Oktober</a:t>
            </a:r>
            <a:r>
              <a:rPr sz="2400" dirty="0"/>
              <a:t> 2016</a:t>
            </a:r>
            <a:br>
              <a:rPr lang="de-AT" sz="2400" dirty="0"/>
            </a:br>
            <a:r>
              <a:rPr sz="2400" dirty="0" err="1"/>
              <a:t>bei</a:t>
            </a:r>
            <a:r>
              <a:rPr sz="2400" dirty="0"/>
              <a:t> OneCoin </a:t>
            </a:r>
            <a:r>
              <a:rPr sz="2400" dirty="0" err="1"/>
              <a:t>einsteigen</a:t>
            </a:r>
            <a:r>
              <a:rPr sz="2400" dirty="0"/>
              <a:t> und </a:t>
            </a:r>
            <a:r>
              <a:rPr sz="2400" dirty="0" err="1"/>
              <a:t>einzahlen</a:t>
            </a:r>
            <a:r>
              <a:rPr sz="2400" dirty="0"/>
              <a:t>,</a:t>
            </a:r>
            <a:br>
              <a:rPr lang="de-AT" sz="2400" dirty="0"/>
            </a:br>
            <a:r>
              <a:rPr sz="2400" dirty="0" err="1"/>
              <a:t>profitieren</a:t>
            </a:r>
            <a:r>
              <a:rPr sz="2400" dirty="0"/>
              <a:t> </a:t>
            </a:r>
            <a:r>
              <a:rPr sz="2400" dirty="0" err="1"/>
              <a:t>ebenfalls</a:t>
            </a:r>
            <a:r>
              <a:rPr sz="2400" dirty="0"/>
              <a:t> von</a:t>
            </a:r>
            <a:r>
              <a:rPr lang="de-AT" sz="2400" dirty="0"/>
              <a:t> </a:t>
            </a:r>
            <a:r>
              <a:rPr sz="2400" dirty="0" err="1"/>
              <a:t>dieser</a:t>
            </a:r>
            <a:r>
              <a:rPr sz="2400" dirty="0"/>
              <a:t> </a:t>
            </a:r>
            <a:r>
              <a:rPr sz="2400" dirty="0" err="1"/>
              <a:t>Verdoppelung</a:t>
            </a:r>
            <a:r>
              <a:rPr sz="2400" dirty="0"/>
              <a:t>! </a:t>
            </a:r>
          </a:p>
          <a:p>
            <a:pPr marL="0" indent="0" algn="ctr">
              <a:buSzTx/>
              <a:buNone/>
              <a:defRPr sz="2400">
                <a:solidFill>
                  <a:srgbClr val="FFFFFF"/>
                </a:solidFill>
              </a:defRPr>
            </a:pPr>
            <a:br>
              <a:rPr lang="de-AT" sz="2400" dirty="0"/>
            </a:br>
            <a:r>
              <a:rPr sz="2400" dirty="0"/>
              <a:t>"Retire the existing </a:t>
            </a:r>
            <a:r>
              <a:rPr sz="2400" dirty="0" err="1"/>
              <a:t>Blockchain</a:t>
            </a:r>
            <a:br>
              <a:rPr sz="2400" dirty="0"/>
            </a:br>
            <a:r>
              <a:rPr sz="2400" dirty="0"/>
              <a:t>---&gt; Mine coins in a new  </a:t>
            </a:r>
            <a:r>
              <a:rPr sz="2400" dirty="0" err="1"/>
              <a:t>Blockchain</a:t>
            </a:r>
            <a:r>
              <a:rPr sz="2400" dirty="0"/>
              <a:t>" !!</a:t>
            </a:r>
          </a:p>
        </p:txBody>
      </p:sp>
      <p:sp>
        <p:nvSpPr>
          <p:cNvPr id="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31</a:t>
            </a:fld>
            <a:endParaRPr lang="de-AT" sz="2000" dirty="0">
              <a:solidFill>
                <a:schemeClr val="tx2"/>
              </a:solidFill>
            </a:endParaRPr>
          </a:p>
        </p:txBody>
      </p:sp>
    </p:spTree>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p:nvPr/>
        </p:nvSpPr>
        <p:spPr>
          <a:xfrm>
            <a:off x="608699" y="2639310"/>
            <a:ext cx="6987637" cy="1221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7700">
                <a:solidFill>
                  <a:srgbClr val="FFFFFF"/>
                </a:solidFill>
              </a:defRPr>
            </a:lvl1pPr>
          </a:lstStyle>
          <a:p>
            <a:r>
              <a:t>Starter-Training</a:t>
            </a:r>
          </a:p>
        </p:txBody>
      </p:sp>
      <p:sp>
        <p:nvSpPr>
          <p:cNvPr id="3"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32</a:t>
            </a:fld>
            <a:endParaRPr lang="de-AT" sz="2000" dirty="0">
              <a:solidFill>
                <a:schemeClr val="tx2"/>
              </a:solidFill>
            </a:endParaRPr>
          </a:p>
        </p:txBody>
      </p:sp>
    </p:spTree>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p:nvPr/>
        </p:nvSpPr>
        <p:spPr>
          <a:xfrm>
            <a:off x="205386" y="2737005"/>
            <a:ext cx="8442943" cy="16535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marL="350920" indent="-350920">
              <a:buSzPct val="100000"/>
              <a:buChar char="•"/>
              <a:defRPr sz="3500" b="1">
                <a:solidFill>
                  <a:srgbClr val="FFFFFF"/>
                </a:solidFill>
              </a:defRPr>
            </a:pPr>
            <a:r>
              <a:t>Zahlen, Daten, Fakten</a:t>
            </a:r>
          </a:p>
          <a:p>
            <a:pPr marL="350920" indent="-350920">
              <a:buSzPct val="100000"/>
              <a:buChar char="•"/>
              <a:defRPr sz="3500" b="1">
                <a:solidFill>
                  <a:srgbClr val="FFFFFF"/>
                </a:solidFill>
              </a:defRPr>
            </a:pPr>
            <a:r>
              <a:t>aus 17 wurden 70.000 Teampartner!</a:t>
            </a:r>
          </a:p>
          <a:p>
            <a:pPr marL="350920" indent="-350920">
              <a:buSzPct val="100000"/>
              <a:buChar char="•"/>
              <a:defRPr sz="3500" b="1">
                <a:solidFill>
                  <a:srgbClr val="FFFFFF"/>
                </a:solidFill>
              </a:defRPr>
            </a:pPr>
            <a:r>
              <a:t>wie entsteht Duplikation?</a:t>
            </a:r>
          </a:p>
        </p:txBody>
      </p:sp>
      <p:sp>
        <p:nvSpPr>
          <p:cNvPr id="185" name="Shape 185"/>
          <p:cNvSpPr/>
          <p:nvPr/>
        </p:nvSpPr>
        <p:spPr>
          <a:xfrm>
            <a:off x="1212581" y="543664"/>
            <a:ext cx="5146645"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Jahresrückblick</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33</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8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8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8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1" build="p" bldLvl="5"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p:nvPr/>
        </p:nvSpPr>
        <p:spPr>
          <a:xfrm>
            <a:off x="1212581" y="543664"/>
            <a:ext cx="5146645"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Jahresrückblick</a:t>
            </a:r>
          </a:p>
        </p:txBody>
      </p:sp>
      <p:pic>
        <p:nvPicPr>
          <p:cNvPr id="189" name="image24.png"/>
          <p:cNvPicPr>
            <a:picLocks noChangeAspect="1"/>
          </p:cNvPicPr>
          <p:nvPr/>
        </p:nvPicPr>
        <p:blipFill rotWithShape="1">
          <a:blip r:embed="rId2">
            <a:extLst/>
          </a:blip>
          <a:srcRect b="13468"/>
          <a:stretch/>
        </p:blipFill>
        <p:spPr>
          <a:xfrm>
            <a:off x="-1" y="2437203"/>
            <a:ext cx="9144001" cy="4365766"/>
          </a:xfrm>
          <a:prstGeom prst="rect">
            <a:avLst/>
          </a:prstGeom>
          <a:ln w="12700">
            <a:miter lim="400000"/>
          </a:ln>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43700"/>
            <a:ext cx="9144000" cy="114300"/>
          </a:xfrm>
          <a:prstGeom prst="rect">
            <a:avLst/>
          </a:prstGeom>
        </p:spPr>
      </p:pic>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34</a:t>
            </a:fld>
            <a:endParaRPr lang="de-AT" sz="2000" dirty="0">
              <a:solidFill>
                <a:schemeClr val="tx2"/>
              </a:solidFill>
            </a:endParaRPr>
          </a:p>
        </p:txBody>
      </p:sp>
    </p:spTree>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p:nvPr/>
        </p:nvSpPr>
        <p:spPr>
          <a:xfrm>
            <a:off x="1212581" y="543664"/>
            <a:ext cx="5146645"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Jahresrückblick</a:t>
            </a: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16701"/>
            <a:ext cx="9144000" cy="241300"/>
          </a:xfrm>
          <a:prstGeom prst="rect">
            <a:avLst/>
          </a:prstGeom>
        </p:spPr>
      </p:pic>
      <p:pic>
        <p:nvPicPr>
          <p:cNvPr id="193" name="image25.png"/>
          <p:cNvPicPr>
            <a:picLocks noChangeAspect="1"/>
          </p:cNvPicPr>
          <p:nvPr/>
        </p:nvPicPr>
        <p:blipFill>
          <a:blip r:embed="rId3">
            <a:extLst/>
          </a:blip>
          <a:stretch>
            <a:fillRect/>
          </a:stretch>
        </p:blipFill>
        <p:spPr>
          <a:xfrm>
            <a:off x="-11359" y="2432473"/>
            <a:ext cx="9155359" cy="4216400"/>
          </a:xfrm>
          <a:prstGeom prst="rect">
            <a:avLst/>
          </a:prstGeom>
          <a:ln w="12700">
            <a:miter lim="400000"/>
          </a:ln>
        </p:spPr>
      </p:pic>
      <p:sp>
        <p:nvSpPr>
          <p:cNvPr id="6"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35</a:t>
            </a:fld>
            <a:endParaRPr lang="de-AT" sz="2000" dirty="0">
              <a:solidFill>
                <a:schemeClr val="tx2"/>
              </a:solidFill>
            </a:endParaRPr>
          </a:p>
        </p:txBody>
      </p:sp>
    </p:spTree>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160867" y="1406385"/>
            <a:ext cx="8029540" cy="5262975"/>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350920" indent="-350920">
              <a:lnSpc>
                <a:spcPct val="150000"/>
              </a:lnSpc>
              <a:buSzPct val="100000"/>
              <a:buChar char="•"/>
              <a:defRPr sz="3200" b="1">
                <a:solidFill>
                  <a:srgbClr val="FFFFFF"/>
                </a:solidFill>
              </a:defRPr>
            </a:pPr>
            <a:r>
              <a:rPr dirty="0" err="1"/>
              <a:t>Klare</a:t>
            </a:r>
            <a:r>
              <a:rPr dirty="0"/>
              <a:t> </a:t>
            </a:r>
            <a:r>
              <a:rPr dirty="0" err="1"/>
              <a:t>Entscheidung</a:t>
            </a:r>
            <a:r>
              <a:rPr dirty="0"/>
              <a:t> </a:t>
            </a:r>
            <a:r>
              <a:rPr dirty="0" err="1"/>
              <a:t>treffen</a:t>
            </a:r>
            <a:endParaRPr dirty="0"/>
          </a:p>
          <a:p>
            <a:pPr marL="350920" indent="-350920">
              <a:lnSpc>
                <a:spcPct val="150000"/>
              </a:lnSpc>
              <a:buSzPct val="100000"/>
              <a:buChar char="•"/>
              <a:defRPr sz="3200" b="1">
                <a:solidFill>
                  <a:srgbClr val="FFFFFF"/>
                </a:solidFill>
              </a:defRPr>
            </a:pPr>
            <a:r>
              <a:rPr dirty="0" err="1"/>
              <a:t>Ziele</a:t>
            </a:r>
            <a:r>
              <a:rPr dirty="0"/>
              <a:t> </a:t>
            </a:r>
            <a:r>
              <a:rPr dirty="0" err="1"/>
              <a:t>setzen</a:t>
            </a:r>
            <a:r>
              <a:rPr dirty="0"/>
              <a:t> (was will  </a:t>
            </a:r>
            <a:r>
              <a:rPr dirty="0" err="1"/>
              <a:t>ich</a:t>
            </a:r>
            <a:r>
              <a:rPr dirty="0"/>
              <a:t> </a:t>
            </a:r>
            <a:r>
              <a:rPr dirty="0" err="1"/>
              <a:t>erreichen</a:t>
            </a:r>
            <a:r>
              <a:rPr dirty="0"/>
              <a:t>?)</a:t>
            </a:r>
          </a:p>
          <a:p>
            <a:pPr marL="350920" indent="-350920">
              <a:lnSpc>
                <a:spcPct val="150000"/>
              </a:lnSpc>
              <a:buSzPct val="100000"/>
              <a:buChar char="•"/>
              <a:defRPr sz="3200" b="1">
                <a:solidFill>
                  <a:srgbClr val="FFFFFF"/>
                </a:solidFill>
              </a:defRPr>
            </a:pPr>
            <a:r>
              <a:rPr dirty="0" err="1"/>
              <a:t>Namensliste</a:t>
            </a:r>
            <a:r>
              <a:rPr dirty="0"/>
              <a:t> ( 10 </a:t>
            </a:r>
            <a:r>
              <a:rPr dirty="0" err="1"/>
              <a:t>bis</a:t>
            </a:r>
            <a:r>
              <a:rPr dirty="0"/>
              <a:t> 15 </a:t>
            </a:r>
            <a:r>
              <a:rPr dirty="0" err="1"/>
              <a:t>Personen</a:t>
            </a:r>
            <a:r>
              <a:rPr dirty="0"/>
              <a:t> )</a:t>
            </a:r>
          </a:p>
          <a:p>
            <a:pPr marL="350920" indent="-350920">
              <a:lnSpc>
                <a:spcPct val="150000"/>
              </a:lnSpc>
              <a:buSzPct val="100000"/>
              <a:buChar char="•"/>
              <a:defRPr sz="3200" b="1">
                <a:solidFill>
                  <a:srgbClr val="FFFFFF"/>
                </a:solidFill>
              </a:defRPr>
            </a:pPr>
            <a:r>
              <a:rPr dirty="0"/>
              <a:t>Die </a:t>
            </a:r>
            <a:r>
              <a:rPr dirty="0" err="1"/>
              <a:t>richtige</a:t>
            </a:r>
            <a:r>
              <a:rPr dirty="0"/>
              <a:t> </a:t>
            </a:r>
            <a:r>
              <a:rPr dirty="0" err="1"/>
              <a:t>Terminvereinbarung</a:t>
            </a:r>
            <a:r>
              <a:rPr dirty="0"/>
              <a:t> (</a:t>
            </a:r>
            <a:r>
              <a:rPr dirty="0" err="1"/>
              <a:t>wie</a:t>
            </a:r>
            <a:r>
              <a:rPr dirty="0"/>
              <a:t>?)</a:t>
            </a:r>
          </a:p>
          <a:p>
            <a:pPr marL="350920" indent="-350920">
              <a:lnSpc>
                <a:spcPct val="150000"/>
              </a:lnSpc>
              <a:buSzPct val="100000"/>
              <a:buChar char="•"/>
              <a:defRPr sz="3200" b="1">
                <a:solidFill>
                  <a:srgbClr val="FFFFFF"/>
                </a:solidFill>
              </a:defRPr>
            </a:pPr>
            <a:r>
              <a:rPr dirty="0" err="1"/>
              <a:t>Tischgespräche</a:t>
            </a:r>
            <a:r>
              <a:rPr dirty="0"/>
              <a:t> </a:t>
            </a:r>
            <a:r>
              <a:rPr dirty="0" err="1"/>
              <a:t>führen</a:t>
            </a:r>
            <a:r>
              <a:rPr dirty="0"/>
              <a:t> (</a:t>
            </a:r>
            <a:r>
              <a:rPr dirty="0" err="1"/>
              <a:t>warum</a:t>
            </a:r>
            <a:r>
              <a:rPr dirty="0"/>
              <a:t> so </a:t>
            </a:r>
            <a:r>
              <a:rPr dirty="0" err="1"/>
              <a:t>wichtig</a:t>
            </a:r>
            <a:r>
              <a:rPr dirty="0"/>
              <a:t>?)</a:t>
            </a:r>
          </a:p>
          <a:p>
            <a:pPr marL="350920" indent="-350920">
              <a:lnSpc>
                <a:spcPct val="150000"/>
              </a:lnSpc>
              <a:buSzPct val="100000"/>
              <a:buChar char="•"/>
              <a:defRPr sz="3200" b="1">
                <a:solidFill>
                  <a:srgbClr val="FFFFFF"/>
                </a:solidFill>
              </a:defRPr>
            </a:pPr>
            <a:r>
              <a:rPr dirty="0" err="1"/>
              <a:t>Diese</a:t>
            </a:r>
            <a:r>
              <a:rPr dirty="0"/>
              <a:t> Menschen </a:t>
            </a:r>
            <a:r>
              <a:rPr dirty="0" err="1"/>
              <a:t>zum</a:t>
            </a:r>
            <a:r>
              <a:rPr dirty="0"/>
              <a:t> Meeting </a:t>
            </a:r>
            <a:r>
              <a:rPr dirty="0" err="1"/>
              <a:t>einladen</a:t>
            </a:r>
            <a:br>
              <a:rPr dirty="0"/>
            </a:br>
            <a:r>
              <a:rPr dirty="0"/>
              <a:t>(</a:t>
            </a:r>
            <a:r>
              <a:rPr dirty="0" err="1"/>
              <a:t>mit</a:t>
            </a:r>
            <a:r>
              <a:rPr dirty="0"/>
              <a:t> 3-5 </a:t>
            </a:r>
            <a:r>
              <a:rPr dirty="0" err="1"/>
              <a:t>Personen</a:t>
            </a:r>
            <a:r>
              <a:rPr dirty="0"/>
              <a:t>)</a:t>
            </a:r>
          </a:p>
        </p:txBody>
      </p:sp>
      <p:sp>
        <p:nvSpPr>
          <p:cNvPr id="197" name="Shape 197"/>
          <p:cNvSpPr/>
          <p:nvPr/>
        </p:nvSpPr>
        <p:spPr>
          <a:xfrm>
            <a:off x="1212581" y="543664"/>
            <a:ext cx="5146645"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Der richtige Start</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36</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9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9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9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9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1" build="p" bldLvl="5"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2" name="Group 202"/>
          <p:cNvGrpSpPr/>
          <p:nvPr/>
        </p:nvGrpSpPr>
        <p:grpSpPr>
          <a:xfrm>
            <a:off x="3606800" y="101600"/>
            <a:ext cx="1028962" cy="388532"/>
            <a:chOff x="0" y="0"/>
            <a:chExt cx="1028961" cy="388531"/>
          </a:xfrm>
        </p:grpSpPr>
        <p:sp>
          <p:nvSpPr>
            <p:cNvPr id="200" name="Shape 20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01" name="Shape 201"/>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05" name="Group 205"/>
          <p:cNvGrpSpPr/>
          <p:nvPr/>
        </p:nvGrpSpPr>
        <p:grpSpPr>
          <a:xfrm>
            <a:off x="2554076" y="599750"/>
            <a:ext cx="1236616" cy="488387"/>
            <a:chOff x="0" y="0"/>
            <a:chExt cx="1236615" cy="488385"/>
          </a:xfrm>
        </p:grpSpPr>
        <p:sp>
          <p:nvSpPr>
            <p:cNvPr id="203" name="Shape 20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04" name="Shape 204"/>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sp>
        <p:nvSpPr>
          <p:cNvPr id="9"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37</a:t>
            </a:fld>
            <a:endParaRPr lang="de-AT" sz="2000" dirty="0">
              <a:solidFill>
                <a:schemeClr val="tx2"/>
              </a:solidFill>
            </a:endParaRPr>
          </a:p>
        </p:txBody>
      </p:sp>
    </p:spTree>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 name="Group 210"/>
          <p:cNvGrpSpPr/>
          <p:nvPr/>
        </p:nvGrpSpPr>
        <p:grpSpPr>
          <a:xfrm>
            <a:off x="3606800" y="101600"/>
            <a:ext cx="1028962" cy="388532"/>
            <a:chOff x="0" y="0"/>
            <a:chExt cx="1028961" cy="388531"/>
          </a:xfrm>
        </p:grpSpPr>
        <p:sp>
          <p:nvSpPr>
            <p:cNvPr id="208" name="Shape 208"/>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09" name="Shape 209"/>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13" name="Group 213"/>
          <p:cNvGrpSpPr/>
          <p:nvPr/>
        </p:nvGrpSpPr>
        <p:grpSpPr>
          <a:xfrm>
            <a:off x="2554076" y="599750"/>
            <a:ext cx="1236616" cy="488387"/>
            <a:chOff x="0" y="0"/>
            <a:chExt cx="1236615" cy="488385"/>
          </a:xfrm>
        </p:grpSpPr>
        <p:sp>
          <p:nvSpPr>
            <p:cNvPr id="211" name="Shape 211"/>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12" name="Shape 212"/>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216" name="Group 216"/>
          <p:cNvGrpSpPr/>
          <p:nvPr/>
        </p:nvGrpSpPr>
        <p:grpSpPr>
          <a:xfrm>
            <a:off x="7347856" y="784549"/>
            <a:ext cx="1583805" cy="650472"/>
            <a:chOff x="0" y="0"/>
            <a:chExt cx="1583804" cy="650471"/>
          </a:xfrm>
        </p:grpSpPr>
        <p:sp>
          <p:nvSpPr>
            <p:cNvPr id="214" name="Shape 21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215" name="Shape 215"/>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217" name="Shape 217"/>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13"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38</a:t>
            </a:fld>
            <a:endParaRPr lang="de-AT" sz="2000" dirty="0">
              <a:solidFill>
                <a:schemeClr val="tx2"/>
              </a:solidFill>
            </a:endParaRPr>
          </a:p>
        </p:txBody>
      </p:sp>
    </p:spTree>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2" name="Group 222"/>
          <p:cNvGrpSpPr/>
          <p:nvPr/>
        </p:nvGrpSpPr>
        <p:grpSpPr>
          <a:xfrm>
            <a:off x="3606800" y="101600"/>
            <a:ext cx="1028962" cy="388532"/>
            <a:chOff x="0" y="0"/>
            <a:chExt cx="1028961" cy="388531"/>
          </a:xfrm>
        </p:grpSpPr>
        <p:sp>
          <p:nvSpPr>
            <p:cNvPr id="220" name="Shape 22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21" name="Shape 221"/>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25" name="Group 225"/>
          <p:cNvGrpSpPr/>
          <p:nvPr/>
        </p:nvGrpSpPr>
        <p:grpSpPr>
          <a:xfrm>
            <a:off x="2554076" y="599750"/>
            <a:ext cx="1236616" cy="488387"/>
            <a:chOff x="0" y="0"/>
            <a:chExt cx="1236615" cy="488385"/>
          </a:xfrm>
        </p:grpSpPr>
        <p:sp>
          <p:nvSpPr>
            <p:cNvPr id="223" name="Shape 22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24" name="Shape 224"/>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228" name="Group 228"/>
          <p:cNvGrpSpPr/>
          <p:nvPr/>
        </p:nvGrpSpPr>
        <p:grpSpPr>
          <a:xfrm>
            <a:off x="7347856" y="784549"/>
            <a:ext cx="1583805" cy="650472"/>
            <a:chOff x="0" y="0"/>
            <a:chExt cx="1583804" cy="650471"/>
          </a:xfrm>
        </p:grpSpPr>
        <p:sp>
          <p:nvSpPr>
            <p:cNvPr id="226" name="Shape 226"/>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227" name="Shape 227"/>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229" name="Shape 229"/>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grpSp>
        <p:nvGrpSpPr>
          <p:cNvPr id="232" name="Group 232"/>
          <p:cNvGrpSpPr/>
          <p:nvPr/>
        </p:nvGrpSpPr>
        <p:grpSpPr>
          <a:xfrm>
            <a:off x="7617341" y="1770416"/>
            <a:ext cx="1044837" cy="650472"/>
            <a:chOff x="0" y="0"/>
            <a:chExt cx="1044836" cy="650471"/>
          </a:xfrm>
        </p:grpSpPr>
        <p:sp>
          <p:nvSpPr>
            <p:cNvPr id="230" name="Shape 230"/>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231" name="Shape 231"/>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233" name="Shape 233"/>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17"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39</a:t>
            </a:fld>
            <a:endParaRPr lang="de-AT" sz="2000" dirty="0">
              <a:solidFill>
                <a:schemeClr val="tx2"/>
              </a:solidFill>
            </a:endParaRPr>
          </a:p>
        </p:txBody>
      </p:sp>
    </p:spTree>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238"/>
          <p:cNvGrpSpPr/>
          <p:nvPr/>
        </p:nvGrpSpPr>
        <p:grpSpPr>
          <a:xfrm>
            <a:off x="3606800" y="101600"/>
            <a:ext cx="1028962" cy="388532"/>
            <a:chOff x="0" y="0"/>
            <a:chExt cx="1028961" cy="388531"/>
          </a:xfrm>
        </p:grpSpPr>
        <p:sp>
          <p:nvSpPr>
            <p:cNvPr id="236" name="Shape 236"/>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37" name="Shape 237"/>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41" name="Group 241"/>
          <p:cNvGrpSpPr/>
          <p:nvPr/>
        </p:nvGrpSpPr>
        <p:grpSpPr>
          <a:xfrm>
            <a:off x="2554076" y="599750"/>
            <a:ext cx="1236616" cy="488387"/>
            <a:chOff x="0" y="0"/>
            <a:chExt cx="1236615" cy="488385"/>
          </a:xfrm>
        </p:grpSpPr>
        <p:sp>
          <p:nvSpPr>
            <p:cNvPr id="239" name="Shape 239"/>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40" name="Shape 240"/>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sp>
        <p:nvSpPr>
          <p:cNvPr id="242" name="Shape 242"/>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243" name="Shape 243"/>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246" name="Group 246"/>
          <p:cNvGrpSpPr/>
          <p:nvPr/>
        </p:nvGrpSpPr>
        <p:grpSpPr>
          <a:xfrm>
            <a:off x="7347856" y="784549"/>
            <a:ext cx="1583805" cy="650472"/>
            <a:chOff x="0" y="0"/>
            <a:chExt cx="1583804" cy="650471"/>
          </a:xfrm>
        </p:grpSpPr>
        <p:sp>
          <p:nvSpPr>
            <p:cNvPr id="244" name="Shape 24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245" name="Shape 245"/>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247" name="Shape 247"/>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grpSp>
        <p:nvGrpSpPr>
          <p:cNvPr id="250" name="Group 250"/>
          <p:cNvGrpSpPr/>
          <p:nvPr/>
        </p:nvGrpSpPr>
        <p:grpSpPr>
          <a:xfrm>
            <a:off x="7617341" y="1770416"/>
            <a:ext cx="1044837" cy="650472"/>
            <a:chOff x="0" y="0"/>
            <a:chExt cx="1044836" cy="650471"/>
          </a:xfrm>
        </p:grpSpPr>
        <p:sp>
          <p:nvSpPr>
            <p:cNvPr id="248" name="Shape 248"/>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249" name="Shape 249"/>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251" name="Shape 251"/>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19"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40</a:t>
            </a:fld>
            <a:endParaRPr lang="de-AT" sz="2000" dirty="0">
              <a:solidFill>
                <a:schemeClr val="tx2"/>
              </a:solidFill>
            </a:endParaRPr>
          </a:p>
        </p:txBody>
      </p:sp>
    </p:spTree>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 name="Group 256"/>
          <p:cNvGrpSpPr/>
          <p:nvPr/>
        </p:nvGrpSpPr>
        <p:grpSpPr>
          <a:xfrm>
            <a:off x="3606800" y="101600"/>
            <a:ext cx="1028962" cy="388532"/>
            <a:chOff x="0" y="0"/>
            <a:chExt cx="1028961" cy="388531"/>
          </a:xfrm>
        </p:grpSpPr>
        <p:sp>
          <p:nvSpPr>
            <p:cNvPr id="254" name="Shape 254"/>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55" name="Shape 255"/>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59" name="Group 259"/>
          <p:cNvGrpSpPr/>
          <p:nvPr/>
        </p:nvGrpSpPr>
        <p:grpSpPr>
          <a:xfrm>
            <a:off x="2554076" y="599750"/>
            <a:ext cx="1236616" cy="488387"/>
            <a:chOff x="0" y="0"/>
            <a:chExt cx="1236615" cy="488385"/>
          </a:xfrm>
        </p:grpSpPr>
        <p:sp>
          <p:nvSpPr>
            <p:cNvPr id="257" name="Shape 257"/>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58" name="Shape 258"/>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262" name="Group 262"/>
          <p:cNvGrpSpPr/>
          <p:nvPr/>
        </p:nvGrpSpPr>
        <p:grpSpPr>
          <a:xfrm>
            <a:off x="2097625" y="1210087"/>
            <a:ext cx="659398" cy="369851"/>
            <a:chOff x="0" y="0"/>
            <a:chExt cx="659397" cy="369850"/>
          </a:xfrm>
        </p:grpSpPr>
        <p:sp>
          <p:nvSpPr>
            <p:cNvPr id="260" name="Shape 26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61" name="Shape 26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265" name="Group 265"/>
          <p:cNvGrpSpPr/>
          <p:nvPr/>
        </p:nvGrpSpPr>
        <p:grpSpPr>
          <a:xfrm>
            <a:off x="1663480" y="1701888"/>
            <a:ext cx="659398" cy="369851"/>
            <a:chOff x="0" y="0"/>
            <a:chExt cx="659397" cy="369850"/>
          </a:xfrm>
        </p:grpSpPr>
        <p:sp>
          <p:nvSpPr>
            <p:cNvPr id="263" name="Shape 26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64" name="Shape 26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sp>
        <p:nvSpPr>
          <p:cNvPr id="266" name="Shape 266"/>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267" name="Shape 267"/>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270" name="Group 270"/>
          <p:cNvGrpSpPr/>
          <p:nvPr/>
        </p:nvGrpSpPr>
        <p:grpSpPr>
          <a:xfrm>
            <a:off x="7347856" y="784549"/>
            <a:ext cx="1583805" cy="650472"/>
            <a:chOff x="0" y="0"/>
            <a:chExt cx="1583804" cy="650471"/>
          </a:xfrm>
        </p:grpSpPr>
        <p:sp>
          <p:nvSpPr>
            <p:cNvPr id="268" name="Shape 26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269" name="Shape 269"/>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271" name="Shape 271"/>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grpSp>
        <p:nvGrpSpPr>
          <p:cNvPr id="274" name="Group 274"/>
          <p:cNvGrpSpPr/>
          <p:nvPr/>
        </p:nvGrpSpPr>
        <p:grpSpPr>
          <a:xfrm>
            <a:off x="7617341" y="1770416"/>
            <a:ext cx="1044837" cy="650472"/>
            <a:chOff x="0" y="0"/>
            <a:chExt cx="1044836" cy="650471"/>
          </a:xfrm>
        </p:grpSpPr>
        <p:sp>
          <p:nvSpPr>
            <p:cNvPr id="272" name="Shape 272"/>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273" name="Shape 273"/>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275" name="Shape 275"/>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2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41</a:t>
            </a:fld>
            <a:endParaRPr lang="de-AT" sz="2000" dirty="0">
              <a:solidFill>
                <a:schemeClr val="tx2"/>
              </a:solidFill>
            </a:endParaRPr>
          </a:p>
        </p:txBody>
      </p:sp>
    </p:spTree>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0" name="Group 280"/>
          <p:cNvGrpSpPr/>
          <p:nvPr/>
        </p:nvGrpSpPr>
        <p:grpSpPr>
          <a:xfrm>
            <a:off x="3606800" y="101600"/>
            <a:ext cx="1028962" cy="388532"/>
            <a:chOff x="0" y="0"/>
            <a:chExt cx="1028961" cy="388531"/>
          </a:xfrm>
        </p:grpSpPr>
        <p:sp>
          <p:nvSpPr>
            <p:cNvPr id="278" name="Shape 278"/>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79" name="Shape 279"/>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283" name="Group 283"/>
          <p:cNvGrpSpPr/>
          <p:nvPr/>
        </p:nvGrpSpPr>
        <p:grpSpPr>
          <a:xfrm>
            <a:off x="2554076" y="599750"/>
            <a:ext cx="1236616" cy="488387"/>
            <a:chOff x="0" y="0"/>
            <a:chExt cx="1236615" cy="488385"/>
          </a:xfrm>
        </p:grpSpPr>
        <p:sp>
          <p:nvSpPr>
            <p:cNvPr id="281" name="Shape 281"/>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82" name="Shape 282"/>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286" name="Group 286"/>
          <p:cNvGrpSpPr/>
          <p:nvPr/>
        </p:nvGrpSpPr>
        <p:grpSpPr>
          <a:xfrm>
            <a:off x="2097625" y="1210087"/>
            <a:ext cx="659398" cy="369851"/>
            <a:chOff x="0" y="0"/>
            <a:chExt cx="659397" cy="369850"/>
          </a:xfrm>
        </p:grpSpPr>
        <p:sp>
          <p:nvSpPr>
            <p:cNvPr id="284" name="Shape 28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85" name="Shape 28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289" name="Group 289"/>
          <p:cNvGrpSpPr/>
          <p:nvPr/>
        </p:nvGrpSpPr>
        <p:grpSpPr>
          <a:xfrm>
            <a:off x="1663480" y="1701888"/>
            <a:ext cx="659398" cy="369851"/>
            <a:chOff x="0" y="0"/>
            <a:chExt cx="659397" cy="369850"/>
          </a:xfrm>
        </p:grpSpPr>
        <p:sp>
          <p:nvSpPr>
            <p:cNvPr id="287" name="Shape 28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88" name="Shape 28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292" name="Group 292"/>
          <p:cNvGrpSpPr/>
          <p:nvPr/>
        </p:nvGrpSpPr>
        <p:grpSpPr>
          <a:xfrm>
            <a:off x="3886086" y="1701888"/>
            <a:ext cx="659398" cy="369851"/>
            <a:chOff x="0" y="0"/>
            <a:chExt cx="659397" cy="369850"/>
          </a:xfrm>
        </p:grpSpPr>
        <p:sp>
          <p:nvSpPr>
            <p:cNvPr id="290" name="Shape 29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91" name="Shape 29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295" name="Group 295"/>
          <p:cNvGrpSpPr/>
          <p:nvPr/>
        </p:nvGrpSpPr>
        <p:grpSpPr>
          <a:xfrm>
            <a:off x="4242301" y="2193689"/>
            <a:ext cx="659398" cy="369851"/>
            <a:chOff x="0" y="0"/>
            <a:chExt cx="659397" cy="369850"/>
          </a:xfrm>
        </p:grpSpPr>
        <p:sp>
          <p:nvSpPr>
            <p:cNvPr id="293" name="Shape 29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94" name="Shape 29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298" name="Group 298"/>
          <p:cNvGrpSpPr/>
          <p:nvPr/>
        </p:nvGrpSpPr>
        <p:grpSpPr>
          <a:xfrm>
            <a:off x="4615526" y="2683673"/>
            <a:ext cx="659398" cy="369851"/>
            <a:chOff x="0" y="0"/>
            <a:chExt cx="659397" cy="369850"/>
          </a:xfrm>
        </p:grpSpPr>
        <p:sp>
          <p:nvSpPr>
            <p:cNvPr id="296" name="Shape 29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297" name="Shape 29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301" name="Group 301"/>
          <p:cNvGrpSpPr/>
          <p:nvPr/>
        </p:nvGrpSpPr>
        <p:grpSpPr>
          <a:xfrm>
            <a:off x="4900579" y="3173658"/>
            <a:ext cx="659398" cy="369851"/>
            <a:chOff x="0" y="0"/>
            <a:chExt cx="659397" cy="369850"/>
          </a:xfrm>
        </p:grpSpPr>
        <p:sp>
          <p:nvSpPr>
            <p:cNvPr id="299" name="Shape 29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00" name="Shape 30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304" name="Group 304"/>
          <p:cNvGrpSpPr/>
          <p:nvPr/>
        </p:nvGrpSpPr>
        <p:grpSpPr>
          <a:xfrm>
            <a:off x="3548433" y="1210087"/>
            <a:ext cx="659398" cy="369851"/>
            <a:chOff x="0" y="0"/>
            <a:chExt cx="659397" cy="369850"/>
          </a:xfrm>
        </p:grpSpPr>
        <p:sp>
          <p:nvSpPr>
            <p:cNvPr id="302" name="Shape 30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03" name="Shape 30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sp>
        <p:nvSpPr>
          <p:cNvPr id="305" name="Shape 305"/>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306" name="Shape 306"/>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309" name="Group 309"/>
          <p:cNvGrpSpPr/>
          <p:nvPr/>
        </p:nvGrpSpPr>
        <p:grpSpPr>
          <a:xfrm>
            <a:off x="7347856" y="784549"/>
            <a:ext cx="1583805" cy="650472"/>
            <a:chOff x="0" y="0"/>
            <a:chExt cx="1583804" cy="650471"/>
          </a:xfrm>
        </p:grpSpPr>
        <p:sp>
          <p:nvSpPr>
            <p:cNvPr id="307" name="Shape 30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308" name="Shape 308"/>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310" name="Shape 310"/>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grpSp>
        <p:nvGrpSpPr>
          <p:cNvPr id="313" name="Group 313"/>
          <p:cNvGrpSpPr/>
          <p:nvPr/>
        </p:nvGrpSpPr>
        <p:grpSpPr>
          <a:xfrm>
            <a:off x="7617341" y="1770416"/>
            <a:ext cx="1044837" cy="650472"/>
            <a:chOff x="0" y="0"/>
            <a:chExt cx="1044836" cy="650471"/>
          </a:xfrm>
        </p:grpSpPr>
        <p:sp>
          <p:nvSpPr>
            <p:cNvPr id="311" name="Shape 31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312" name="Shape 312"/>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314" name="Shape 314"/>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40"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42</a:t>
            </a:fld>
            <a:endParaRPr lang="de-AT" sz="2000" dirty="0">
              <a:solidFill>
                <a:schemeClr val="tx2"/>
              </a:solidFill>
            </a:endParaRPr>
          </a:p>
        </p:txBody>
      </p:sp>
    </p:spTree>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 name="Group 319"/>
          <p:cNvGrpSpPr/>
          <p:nvPr/>
        </p:nvGrpSpPr>
        <p:grpSpPr>
          <a:xfrm>
            <a:off x="3606800" y="101600"/>
            <a:ext cx="1028962" cy="388532"/>
            <a:chOff x="0" y="0"/>
            <a:chExt cx="1028961" cy="388531"/>
          </a:xfrm>
        </p:grpSpPr>
        <p:sp>
          <p:nvSpPr>
            <p:cNvPr id="317" name="Shape 31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18" name="Shape 318"/>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322" name="Group 322"/>
          <p:cNvGrpSpPr/>
          <p:nvPr/>
        </p:nvGrpSpPr>
        <p:grpSpPr>
          <a:xfrm>
            <a:off x="2554076" y="599750"/>
            <a:ext cx="1236616" cy="488387"/>
            <a:chOff x="0" y="0"/>
            <a:chExt cx="1236615" cy="488385"/>
          </a:xfrm>
        </p:grpSpPr>
        <p:sp>
          <p:nvSpPr>
            <p:cNvPr id="320" name="Shape 32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21" name="Shape 321"/>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325" name="Group 325"/>
          <p:cNvGrpSpPr/>
          <p:nvPr/>
        </p:nvGrpSpPr>
        <p:grpSpPr>
          <a:xfrm>
            <a:off x="2097625" y="1210087"/>
            <a:ext cx="659398" cy="369851"/>
            <a:chOff x="0" y="0"/>
            <a:chExt cx="659397" cy="369850"/>
          </a:xfrm>
        </p:grpSpPr>
        <p:sp>
          <p:nvSpPr>
            <p:cNvPr id="323" name="Shape 32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24" name="Shape 32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328" name="Group 328"/>
          <p:cNvGrpSpPr/>
          <p:nvPr/>
        </p:nvGrpSpPr>
        <p:grpSpPr>
          <a:xfrm>
            <a:off x="1663480" y="1701888"/>
            <a:ext cx="659398" cy="369851"/>
            <a:chOff x="0" y="0"/>
            <a:chExt cx="659397" cy="369850"/>
          </a:xfrm>
        </p:grpSpPr>
        <p:sp>
          <p:nvSpPr>
            <p:cNvPr id="326" name="Shape 32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27" name="Shape 32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331" name="Group 331"/>
          <p:cNvGrpSpPr/>
          <p:nvPr/>
        </p:nvGrpSpPr>
        <p:grpSpPr>
          <a:xfrm>
            <a:off x="3886086" y="1701888"/>
            <a:ext cx="659398" cy="369851"/>
            <a:chOff x="0" y="0"/>
            <a:chExt cx="659397" cy="369850"/>
          </a:xfrm>
        </p:grpSpPr>
        <p:sp>
          <p:nvSpPr>
            <p:cNvPr id="329" name="Shape 32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30" name="Shape 33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334" name="Group 334"/>
          <p:cNvGrpSpPr/>
          <p:nvPr/>
        </p:nvGrpSpPr>
        <p:grpSpPr>
          <a:xfrm>
            <a:off x="4242301" y="2193689"/>
            <a:ext cx="659398" cy="369851"/>
            <a:chOff x="0" y="0"/>
            <a:chExt cx="659397" cy="369850"/>
          </a:xfrm>
        </p:grpSpPr>
        <p:sp>
          <p:nvSpPr>
            <p:cNvPr id="332" name="Shape 33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33" name="Shape 33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337" name="Group 337"/>
          <p:cNvGrpSpPr/>
          <p:nvPr/>
        </p:nvGrpSpPr>
        <p:grpSpPr>
          <a:xfrm>
            <a:off x="4615526" y="2683673"/>
            <a:ext cx="659398" cy="369851"/>
            <a:chOff x="0" y="0"/>
            <a:chExt cx="659397" cy="369850"/>
          </a:xfrm>
        </p:grpSpPr>
        <p:sp>
          <p:nvSpPr>
            <p:cNvPr id="335" name="Shape 33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36" name="Shape 33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340" name="Group 340"/>
          <p:cNvGrpSpPr/>
          <p:nvPr/>
        </p:nvGrpSpPr>
        <p:grpSpPr>
          <a:xfrm>
            <a:off x="4900579" y="3173658"/>
            <a:ext cx="659398" cy="369851"/>
            <a:chOff x="0" y="0"/>
            <a:chExt cx="659397" cy="369850"/>
          </a:xfrm>
        </p:grpSpPr>
        <p:sp>
          <p:nvSpPr>
            <p:cNvPr id="338" name="Shape 33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39" name="Shape 33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343" name="Group 343"/>
          <p:cNvGrpSpPr/>
          <p:nvPr/>
        </p:nvGrpSpPr>
        <p:grpSpPr>
          <a:xfrm>
            <a:off x="3548433" y="1210087"/>
            <a:ext cx="659398" cy="369851"/>
            <a:chOff x="0" y="0"/>
            <a:chExt cx="659397" cy="369850"/>
          </a:xfrm>
        </p:grpSpPr>
        <p:sp>
          <p:nvSpPr>
            <p:cNvPr id="341" name="Shape 34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42" name="Shape 34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sp>
        <p:nvSpPr>
          <p:cNvPr id="344" name="Shape 344"/>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345" name="Shape 345"/>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346" name="Shape 346"/>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347" name="Shape 347"/>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350" name="Group 350"/>
          <p:cNvGrpSpPr/>
          <p:nvPr/>
        </p:nvGrpSpPr>
        <p:grpSpPr>
          <a:xfrm>
            <a:off x="7347856" y="784549"/>
            <a:ext cx="1583805" cy="650472"/>
            <a:chOff x="0" y="0"/>
            <a:chExt cx="1583804" cy="650471"/>
          </a:xfrm>
        </p:grpSpPr>
        <p:sp>
          <p:nvSpPr>
            <p:cNvPr id="348" name="Shape 34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349" name="Shape 349"/>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351" name="Shape 351"/>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352" name="Shape 352"/>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grpSp>
        <p:nvGrpSpPr>
          <p:cNvPr id="355" name="Group 355"/>
          <p:cNvGrpSpPr/>
          <p:nvPr/>
        </p:nvGrpSpPr>
        <p:grpSpPr>
          <a:xfrm>
            <a:off x="7617341" y="1770416"/>
            <a:ext cx="1044837" cy="650472"/>
            <a:chOff x="0" y="0"/>
            <a:chExt cx="1044836" cy="650471"/>
          </a:xfrm>
        </p:grpSpPr>
        <p:sp>
          <p:nvSpPr>
            <p:cNvPr id="353" name="Shape 35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354" name="Shape 354"/>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356" name="Shape 356"/>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43"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43</a:t>
            </a:fld>
            <a:endParaRPr lang="de-AT" sz="2000" dirty="0">
              <a:solidFill>
                <a:schemeClr val="tx2"/>
              </a:solidFill>
            </a:endParaRPr>
          </a:p>
        </p:txBody>
      </p:sp>
    </p:spTree>
  </p:cSld>
  <p:clrMapOvr>
    <a:masterClrMapping/>
  </p:clrMapOvr>
  <p:transition spd="slow">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 name="Group 361"/>
          <p:cNvGrpSpPr/>
          <p:nvPr/>
        </p:nvGrpSpPr>
        <p:grpSpPr>
          <a:xfrm>
            <a:off x="3606800" y="101600"/>
            <a:ext cx="1028962" cy="388532"/>
            <a:chOff x="0" y="0"/>
            <a:chExt cx="1028961" cy="388531"/>
          </a:xfrm>
        </p:grpSpPr>
        <p:sp>
          <p:nvSpPr>
            <p:cNvPr id="359" name="Shape 359"/>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60" name="Shape 360"/>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364" name="Group 364"/>
          <p:cNvGrpSpPr/>
          <p:nvPr/>
        </p:nvGrpSpPr>
        <p:grpSpPr>
          <a:xfrm>
            <a:off x="2554076" y="599750"/>
            <a:ext cx="1236616" cy="488387"/>
            <a:chOff x="0" y="0"/>
            <a:chExt cx="1236615" cy="488385"/>
          </a:xfrm>
        </p:grpSpPr>
        <p:sp>
          <p:nvSpPr>
            <p:cNvPr id="362" name="Shape 362"/>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63" name="Shape 363"/>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367" name="Group 367"/>
          <p:cNvGrpSpPr/>
          <p:nvPr/>
        </p:nvGrpSpPr>
        <p:grpSpPr>
          <a:xfrm>
            <a:off x="2097625" y="1210087"/>
            <a:ext cx="659398" cy="369851"/>
            <a:chOff x="0" y="0"/>
            <a:chExt cx="659397" cy="369850"/>
          </a:xfrm>
        </p:grpSpPr>
        <p:sp>
          <p:nvSpPr>
            <p:cNvPr id="365" name="Shape 36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66" name="Shape 36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370" name="Group 370"/>
          <p:cNvGrpSpPr/>
          <p:nvPr/>
        </p:nvGrpSpPr>
        <p:grpSpPr>
          <a:xfrm>
            <a:off x="1663480" y="1701888"/>
            <a:ext cx="659398" cy="369851"/>
            <a:chOff x="0" y="0"/>
            <a:chExt cx="659397" cy="369850"/>
          </a:xfrm>
        </p:grpSpPr>
        <p:sp>
          <p:nvSpPr>
            <p:cNvPr id="368" name="Shape 36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69" name="Shape 36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373" name="Group 373"/>
          <p:cNvGrpSpPr/>
          <p:nvPr/>
        </p:nvGrpSpPr>
        <p:grpSpPr>
          <a:xfrm>
            <a:off x="3886086" y="1701888"/>
            <a:ext cx="659398" cy="369851"/>
            <a:chOff x="0" y="0"/>
            <a:chExt cx="659397" cy="369850"/>
          </a:xfrm>
        </p:grpSpPr>
        <p:sp>
          <p:nvSpPr>
            <p:cNvPr id="371" name="Shape 37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72" name="Shape 37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376" name="Group 376"/>
          <p:cNvGrpSpPr/>
          <p:nvPr/>
        </p:nvGrpSpPr>
        <p:grpSpPr>
          <a:xfrm>
            <a:off x="4242301" y="2193689"/>
            <a:ext cx="659398" cy="369851"/>
            <a:chOff x="0" y="0"/>
            <a:chExt cx="659397" cy="369850"/>
          </a:xfrm>
        </p:grpSpPr>
        <p:sp>
          <p:nvSpPr>
            <p:cNvPr id="374" name="Shape 37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75" name="Shape 37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379" name="Group 379"/>
          <p:cNvGrpSpPr/>
          <p:nvPr/>
        </p:nvGrpSpPr>
        <p:grpSpPr>
          <a:xfrm>
            <a:off x="4615526" y="2683673"/>
            <a:ext cx="659398" cy="369851"/>
            <a:chOff x="0" y="0"/>
            <a:chExt cx="659397" cy="369850"/>
          </a:xfrm>
        </p:grpSpPr>
        <p:sp>
          <p:nvSpPr>
            <p:cNvPr id="377" name="Shape 37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78" name="Shape 37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382" name="Group 382"/>
          <p:cNvGrpSpPr/>
          <p:nvPr/>
        </p:nvGrpSpPr>
        <p:grpSpPr>
          <a:xfrm>
            <a:off x="4900579" y="3173658"/>
            <a:ext cx="659398" cy="369851"/>
            <a:chOff x="0" y="0"/>
            <a:chExt cx="659397" cy="369850"/>
          </a:xfrm>
        </p:grpSpPr>
        <p:sp>
          <p:nvSpPr>
            <p:cNvPr id="380" name="Shape 38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81" name="Shape 38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385" name="Group 385"/>
          <p:cNvGrpSpPr/>
          <p:nvPr/>
        </p:nvGrpSpPr>
        <p:grpSpPr>
          <a:xfrm>
            <a:off x="3548433" y="1210087"/>
            <a:ext cx="659398" cy="369851"/>
            <a:chOff x="0" y="0"/>
            <a:chExt cx="659397" cy="369850"/>
          </a:xfrm>
        </p:grpSpPr>
        <p:sp>
          <p:nvSpPr>
            <p:cNvPr id="383" name="Shape 38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84" name="Shape 38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388" name="Group 388"/>
          <p:cNvGrpSpPr/>
          <p:nvPr/>
        </p:nvGrpSpPr>
        <p:grpSpPr>
          <a:xfrm>
            <a:off x="5263908" y="3669093"/>
            <a:ext cx="659398" cy="369851"/>
            <a:chOff x="0" y="0"/>
            <a:chExt cx="659397" cy="369850"/>
          </a:xfrm>
        </p:grpSpPr>
        <p:sp>
          <p:nvSpPr>
            <p:cNvPr id="386" name="Shape 38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87" name="Shape 38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391" name="Group 391"/>
          <p:cNvGrpSpPr/>
          <p:nvPr/>
        </p:nvGrpSpPr>
        <p:grpSpPr>
          <a:xfrm>
            <a:off x="5584824" y="4148194"/>
            <a:ext cx="659399" cy="369851"/>
            <a:chOff x="0" y="0"/>
            <a:chExt cx="659397" cy="369850"/>
          </a:xfrm>
        </p:grpSpPr>
        <p:sp>
          <p:nvSpPr>
            <p:cNvPr id="389" name="Shape 38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390" name="Shape 39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sp>
        <p:nvSpPr>
          <p:cNvPr id="392" name="Shape 392"/>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393" name="Shape 393"/>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394" name="Shape 394"/>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395" name="Shape 395"/>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398" name="Group 398"/>
          <p:cNvGrpSpPr/>
          <p:nvPr/>
        </p:nvGrpSpPr>
        <p:grpSpPr>
          <a:xfrm>
            <a:off x="7347856" y="784549"/>
            <a:ext cx="1583805" cy="650472"/>
            <a:chOff x="0" y="0"/>
            <a:chExt cx="1583804" cy="650471"/>
          </a:xfrm>
        </p:grpSpPr>
        <p:sp>
          <p:nvSpPr>
            <p:cNvPr id="396" name="Shape 396"/>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397" name="Shape 397"/>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399" name="Shape 399"/>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400" name="Shape 400"/>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grpSp>
        <p:nvGrpSpPr>
          <p:cNvPr id="403" name="Group 403"/>
          <p:cNvGrpSpPr/>
          <p:nvPr/>
        </p:nvGrpSpPr>
        <p:grpSpPr>
          <a:xfrm>
            <a:off x="7617341" y="1770416"/>
            <a:ext cx="1044837" cy="650472"/>
            <a:chOff x="0" y="0"/>
            <a:chExt cx="1044836" cy="650471"/>
          </a:xfrm>
        </p:grpSpPr>
        <p:sp>
          <p:nvSpPr>
            <p:cNvPr id="401" name="Shape 40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402" name="Shape 402"/>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404" name="Shape 404"/>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49"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44</a:t>
            </a:fld>
            <a:endParaRPr lang="de-AT" sz="2000" dirty="0">
              <a:solidFill>
                <a:schemeClr val="tx2"/>
              </a:solidFill>
            </a:endParaRPr>
          </a:p>
        </p:txBody>
      </p:sp>
    </p:spTree>
  </p:cSld>
  <p:clrMapOvr>
    <a:masterClrMapping/>
  </p:clrMapOvr>
  <p:transition spd="slow">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 name="Group 409"/>
          <p:cNvGrpSpPr/>
          <p:nvPr/>
        </p:nvGrpSpPr>
        <p:grpSpPr>
          <a:xfrm>
            <a:off x="3606800" y="101600"/>
            <a:ext cx="1028962" cy="388532"/>
            <a:chOff x="0" y="0"/>
            <a:chExt cx="1028961" cy="388531"/>
          </a:xfrm>
        </p:grpSpPr>
        <p:sp>
          <p:nvSpPr>
            <p:cNvPr id="407" name="Shape 40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08" name="Shape 408"/>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412" name="Group 412"/>
          <p:cNvGrpSpPr/>
          <p:nvPr/>
        </p:nvGrpSpPr>
        <p:grpSpPr>
          <a:xfrm>
            <a:off x="2554076" y="599750"/>
            <a:ext cx="1236616" cy="488387"/>
            <a:chOff x="0" y="0"/>
            <a:chExt cx="1236615" cy="488385"/>
          </a:xfrm>
        </p:grpSpPr>
        <p:sp>
          <p:nvSpPr>
            <p:cNvPr id="410" name="Shape 41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11" name="Shape 411"/>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415" name="Group 415"/>
          <p:cNvGrpSpPr/>
          <p:nvPr/>
        </p:nvGrpSpPr>
        <p:grpSpPr>
          <a:xfrm>
            <a:off x="2097625" y="1210087"/>
            <a:ext cx="659398" cy="369851"/>
            <a:chOff x="0" y="0"/>
            <a:chExt cx="659397" cy="369850"/>
          </a:xfrm>
        </p:grpSpPr>
        <p:sp>
          <p:nvSpPr>
            <p:cNvPr id="413" name="Shape 4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14" name="Shape 41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418" name="Group 418"/>
          <p:cNvGrpSpPr/>
          <p:nvPr/>
        </p:nvGrpSpPr>
        <p:grpSpPr>
          <a:xfrm>
            <a:off x="1663480" y="1701888"/>
            <a:ext cx="659398" cy="369851"/>
            <a:chOff x="0" y="0"/>
            <a:chExt cx="659397" cy="369850"/>
          </a:xfrm>
        </p:grpSpPr>
        <p:sp>
          <p:nvSpPr>
            <p:cNvPr id="416" name="Shape 4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17" name="Shape 41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421" name="Group 421"/>
          <p:cNvGrpSpPr/>
          <p:nvPr/>
        </p:nvGrpSpPr>
        <p:grpSpPr>
          <a:xfrm>
            <a:off x="3886086" y="1701888"/>
            <a:ext cx="659398" cy="369851"/>
            <a:chOff x="0" y="0"/>
            <a:chExt cx="659397" cy="369850"/>
          </a:xfrm>
        </p:grpSpPr>
        <p:sp>
          <p:nvSpPr>
            <p:cNvPr id="419" name="Shape 41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20" name="Shape 42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424" name="Group 424"/>
          <p:cNvGrpSpPr/>
          <p:nvPr/>
        </p:nvGrpSpPr>
        <p:grpSpPr>
          <a:xfrm>
            <a:off x="4242301" y="2193689"/>
            <a:ext cx="659398" cy="369851"/>
            <a:chOff x="0" y="0"/>
            <a:chExt cx="659397" cy="369850"/>
          </a:xfrm>
        </p:grpSpPr>
        <p:sp>
          <p:nvSpPr>
            <p:cNvPr id="422" name="Shape 42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23" name="Shape 42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427" name="Group 427"/>
          <p:cNvGrpSpPr/>
          <p:nvPr/>
        </p:nvGrpSpPr>
        <p:grpSpPr>
          <a:xfrm>
            <a:off x="4615526" y="2683673"/>
            <a:ext cx="659398" cy="369851"/>
            <a:chOff x="0" y="0"/>
            <a:chExt cx="659397" cy="369850"/>
          </a:xfrm>
        </p:grpSpPr>
        <p:sp>
          <p:nvSpPr>
            <p:cNvPr id="425" name="Shape 42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26" name="Shape 42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430" name="Group 430"/>
          <p:cNvGrpSpPr/>
          <p:nvPr/>
        </p:nvGrpSpPr>
        <p:grpSpPr>
          <a:xfrm>
            <a:off x="4900579" y="3173658"/>
            <a:ext cx="659398" cy="369851"/>
            <a:chOff x="0" y="0"/>
            <a:chExt cx="659397" cy="369850"/>
          </a:xfrm>
        </p:grpSpPr>
        <p:sp>
          <p:nvSpPr>
            <p:cNvPr id="428" name="Shape 42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29" name="Shape 42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433" name="Group 433"/>
          <p:cNvGrpSpPr/>
          <p:nvPr/>
        </p:nvGrpSpPr>
        <p:grpSpPr>
          <a:xfrm>
            <a:off x="3548433" y="1210087"/>
            <a:ext cx="659398" cy="369851"/>
            <a:chOff x="0" y="0"/>
            <a:chExt cx="659397" cy="369850"/>
          </a:xfrm>
        </p:grpSpPr>
        <p:sp>
          <p:nvSpPr>
            <p:cNvPr id="431" name="Shape 43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32" name="Shape 43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436" name="Group 436"/>
          <p:cNvGrpSpPr/>
          <p:nvPr/>
        </p:nvGrpSpPr>
        <p:grpSpPr>
          <a:xfrm>
            <a:off x="2387911" y="2722530"/>
            <a:ext cx="659398" cy="369851"/>
            <a:chOff x="0" y="0"/>
            <a:chExt cx="659397" cy="369850"/>
          </a:xfrm>
        </p:grpSpPr>
        <p:sp>
          <p:nvSpPr>
            <p:cNvPr id="434" name="Shape 4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35" name="Shape 43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439" name="Group 439"/>
          <p:cNvGrpSpPr/>
          <p:nvPr/>
        </p:nvGrpSpPr>
        <p:grpSpPr>
          <a:xfrm>
            <a:off x="1796971" y="3781128"/>
            <a:ext cx="659398" cy="369851"/>
            <a:chOff x="0" y="0"/>
            <a:chExt cx="659397" cy="369850"/>
          </a:xfrm>
        </p:grpSpPr>
        <p:sp>
          <p:nvSpPr>
            <p:cNvPr id="437" name="Shape 4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38" name="Shape 43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442" name="Group 442"/>
          <p:cNvGrpSpPr/>
          <p:nvPr/>
        </p:nvGrpSpPr>
        <p:grpSpPr>
          <a:xfrm>
            <a:off x="5263908" y="3669093"/>
            <a:ext cx="659398" cy="369851"/>
            <a:chOff x="0" y="0"/>
            <a:chExt cx="659397" cy="369850"/>
          </a:xfrm>
        </p:grpSpPr>
        <p:sp>
          <p:nvSpPr>
            <p:cNvPr id="440" name="Shape 44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41" name="Shape 44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445" name="Group 445"/>
          <p:cNvGrpSpPr/>
          <p:nvPr/>
        </p:nvGrpSpPr>
        <p:grpSpPr>
          <a:xfrm>
            <a:off x="5584824" y="4148194"/>
            <a:ext cx="659399" cy="369851"/>
            <a:chOff x="0" y="0"/>
            <a:chExt cx="659397" cy="369850"/>
          </a:xfrm>
        </p:grpSpPr>
        <p:sp>
          <p:nvSpPr>
            <p:cNvPr id="443" name="Shape 44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44" name="Shape 44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448" name="Group 448"/>
          <p:cNvGrpSpPr/>
          <p:nvPr/>
        </p:nvGrpSpPr>
        <p:grpSpPr>
          <a:xfrm>
            <a:off x="2676887" y="2193689"/>
            <a:ext cx="659398" cy="369851"/>
            <a:chOff x="0" y="0"/>
            <a:chExt cx="659397" cy="369850"/>
          </a:xfrm>
        </p:grpSpPr>
        <p:sp>
          <p:nvSpPr>
            <p:cNvPr id="446" name="Shape 44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47" name="Shape 44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451" name="Group 451"/>
          <p:cNvGrpSpPr/>
          <p:nvPr/>
        </p:nvGrpSpPr>
        <p:grpSpPr>
          <a:xfrm>
            <a:off x="2015969" y="3251372"/>
            <a:ext cx="659398" cy="369851"/>
            <a:chOff x="0" y="0"/>
            <a:chExt cx="659397" cy="369850"/>
          </a:xfrm>
        </p:grpSpPr>
        <p:sp>
          <p:nvSpPr>
            <p:cNvPr id="449" name="Shape 44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50" name="Shape 45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454" name="Group 454"/>
          <p:cNvGrpSpPr/>
          <p:nvPr/>
        </p:nvGrpSpPr>
        <p:grpSpPr>
          <a:xfrm>
            <a:off x="3007186" y="1691906"/>
            <a:ext cx="659398" cy="369851"/>
            <a:chOff x="0" y="0"/>
            <a:chExt cx="659397" cy="369850"/>
          </a:xfrm>
        </p:grpSpPr>
        <p:sp>
          <p:nvSpPr>
            <p:cNvPr id="452" name="Shape 45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53" name="Shape 45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sp>
        <p:nvSpPr>
          <p:cNvPr id="455" name="Shape 455"/>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456" name="Shape 456"/>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457" name="Shape 457"/>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458" name="Shape 458"/>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461" name="Group 461"/>
          <p:cNvGrpSpPr/>
          <p:nvPr/>
        </p:nvGrpSpPr>
        <p:grpSpPr>
          <a:xfrm>
            <a:off x="7347856" y="784549"/>
            <a:ext cx="1583805" cy="650472"/>
            <a:chOff x="0" y="0"/>
            <a:chExt cx="1583804" cy="650471"/>
          </a:xfrm>
        </p:grpSpPr>
        <p:sp>
          <p:nvSpPr>
            <p:cNvPr id="459" name="Shape 459"/>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460" name="Shape 460"/>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462" name="Shape 462"/>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463" name="Shape 463"/>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grpSp>
        <p:nvGrpSpPr>
          <p:cNvPr id="466" name="Group 466"/>
          <p:cNvGrpSpPr/>
          <p:nvPr/>
        </p:nvGrpSpPr>
        <p:grpSpPr>
          <a:xfrm>
            <a:off x="7617341" y="1770416"/>
            <a:ext cx="1044837" cy="650472"/>
            <a:chOff x="0" y="0"/>
            <a:chExt cx="1044836" cy="650471"/>
          </a:xfrm>
        </p:grpSpPr>
        <p:sp>
          <p:nvSpPr>
            <p:cNvPr id="464" name="Shape 464"/>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465" name="Shape 465"/>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467" name="Shape 467"/>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64"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45</a:t>
            </a:fld>
            <a:endParaRPr lang="de-AT" sz="2000" dirty="0">
              <a:solidFill>
                <a:schemeClr val="tx2"/>
              </a:solidFill>
            </a:endParaRPr>
          </a:p>
        </p:txBody>
      </p:sp>
    </p:spTree>
  </p:cSld>
  <p:clrMapOvr>
    <a:masterClrMapping/>
  </p:clrMapOvr>
  <p:transition spd="slow">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2" name="Group 472"/>
          <p:cNvGrpSpPr/>
          <p:nvPr/>
        </p:nvGrpSpPr>
        <p:grpSpPr>
          <a:xfrm>
            <a:off x="3606800" y="101600"/>
            <a:ext cx="1028962" cy="388532"/>
            <a:chOff x="0" y="0"/>
            <a:chExt cx="1028961" cy="388531"/>
          </a:xfrm>
        </p:grpSpPr>
        <p:sp>
          <p:nvSpPr>
            <p:cNvPr id="470" name="Shape 47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71" name="Shape 471"/>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475" name="Group 475"/>
          <p:cNvGrpSpPr/>
          <p:nvPr/>
        </p:nvGrpSpPr>
        <p:grpSpPr>
          <a:xfrm>
            <a:off x="2554076" y="599750"/>
            <a:ext cx="1236616" cy="488387"/>
            <a:chOff x="0" y="0"/>
            <a:chExt cx="1236615" cy="488385"/>
          </a:xfrm>
        </p:grpSpPr>
        <p:sp>
          <p:nvSpPr>
            <p:cNvPr id="473" name="Shape 47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74" name="Shape 474"/>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478" name="Group 478"/>
          <p:cNvGrpSpPr/>
          <p:nvPr/>
        </p:nvGrpSpPr>
        <p:grpSpPr>
          <a:xfrm>
            <a:off x="2097625" y="1210087"/>
            <a:ext cx="659398" cy="369851"/>
            <a:chOff x="0" y="0"/>
            <a:chExt cx="659397" cy="369850"/>
          </a:xfrm>
        </p:grpSpPr>
        <p:sp>
          <p:nvSpPr>
            <p:cNvPr id="476" name="Shape 47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77" name="Shape 47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481" name="Group 481"/>
          <p:cNvGrpSpPr/>
          <p:nvPr/>
        </p:nvGrpSpPr>
        <p:grpSpPr>
          <a:xfrm>
            <a:off x="1663480" y="1701888"/>
            <a:ext cx="659398" cy="369851"/>
            <a:chOff x="0" y="0"/>
            <a:chExt cx="659397" cy="369850"/>
          </a:xfrm>
        </p:grpSpPr>
        <p:sp>
          <p:nvSpPr>
            <p:cNvPr id="479" name="Shape 47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80" name="Shape 48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484" name="Group 484"/>
          <p:cNvGrpSpPr/>
          <p:nvPr/>
        </p:nvGrpSpPr>
        <p:grpSpPr>
          <a:xfrm>
            <a:off x="3886086" y="1701888"/>
            <a:ext cx="659398" cy="369851"/>
            <a:chOff x="0" y="0"/>
            <a:chExt cx="659397" cy="369850"/>
          </a:xfrm>
        </p:grpSpPr>
        <p:sp>
          <p:nvSpPr>
            <p:cNvPr id="482" name="Shape 48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83" name="Shape 48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487" name="Group 487"/>
          <p:cNvGrpSpPr/>
          <p:nvPr/>
        </p:nvGrpSpPr>
        <p:grpSpPr>
          <a:xfrm>
            <a:off x="4242301" y="2193689"/>
            <a:ext cx="659398" cy="369851"/>
            <a:chOff x="0" y="0"/>
            <a:chExt cx="659397" cy="369850"/>
          </a:xfrm>
        </p:grpSpPr>
        <p:sp>
          <p:nvSpPr>
            <p:cNvPr id="485" name="Shape 48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86" name="Shape 48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490" name="Group 490"/>
          <p:cNvGrpSpPr/>
          <p:nvPr/>
        </p:nvGrpSpPr>
        <p:grpSpPr>
          <a:xfrm>
            <a:off x="4615526" y="2683673"/>
            <a:ext cx="659398" cy="369851"/>
            <a:chOff x="0" y="0"/>
            <a:chExt cx="659397" cy="369850"/>
          </a:xfrm>
        </p:grpSpPr>
        <p:sp>
          <p:nvSpPr>
            <p:cNvPr id="488" name="Shape 48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89" name="Shape 48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493" name="Group 493"/>
          <p:cNvGrpSpPr/>
          <p:nvPr/>
        </p:nvGrpSpPr>
        <p:grpSpPr>
          <a:xfrm>
            <a:off x="4900579" y="3173658"/>
            <a:ext cx="659398" cy="369851"/>
            <a:chOff x="0" y="0"/>
            <a:chExt cx="659397" cy="369850"/>
          </a:xfrm>
        </p:grpSpPr>
        <p:sp>
          <p:nvSpPr>
            <p:cNvPr id="491" name="Shape 49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92" name="Shape 49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496" name="Group 496"/>
          <p:cNvGrpSpPr/>
          <p:nvPr/>
        </p:nvGrpSpPr>
        <p:grpSpPr>
          <a:xfrm>
            <a:off x="3548433" y="1210087"/>
            <a:ext cx="659398" cy="369851"/>
            <a:chOff x="0" y="0"/>
            <a:chExt cx="659397" cy="369850"/>
          </a:xfrm>
        </p:grpSpPr>
        <p:sp>
          <p:nvSpPr>
            <p:cNvPr id="494" name="Shape 49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95" name="Shape 49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499" name="Group 499"/>
          <p:cNvGrpSpPr/>
          <p:nvPr/>
        </p:nvGrpSpPr>
        <p:grpSpPr>
          <a:xfrm>
            <a:off x="2387911" y="2722530"/>
            <a:ext cx="659398" cy="369851"/>
            <a:chOff x="0" y="0"/>
            <a:chExt cx="659397" cy="369850"/>
          </a:xfrm>
        </p:grpSpPr>
        <p:sp>
          <p:nvSpPr>
            <p:cNvPr id="497" name="Shape 49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498" name="Shape 49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502" name="Group 502"/>
          <p:cNvGrpSpPr/>
          <p:nvPr/>
        </p:nvGrpSpPr>
        <p:grpSpPr>
          <a:xfrm>
            <a:off x="1796971" y="3781128"/>
            <a:ext cx="659398" cy="369851"/>
            <a:chOff x="0" y="0"/>
            <a:chExt cx="659397" cy="369850"/>
          </a:xfrm>
        </p:grpSpPr>
        <p:sp>
          <p:nvSpPr>
            <p:cNvPr id="500" name="Shape 50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01" name="Shape 50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505" name="Group 505"/>
          <p:cNvGrpSpPr/>
          <p:nvPr/>
        </p:nvGrpSpPr>
        <p:grpSpPr>
          <a:xfrm>
            <a:off x="5263908" y="3669093"/>
            <a:ext cx="659398" cy="369851"/>
            <a:chOff x="0" y="0"/>
            <a:chExt cx="659397" cy="369850"/>
          </a:xfrm>
        </p:grpSpPr>
        <p:sp>
          <p:nvSpPr>
            <p:cNvPr id="503" name="Shape 50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04" name="Shape 50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508" name="Group 508"/>
          <p:cNvGrpSpPr/>
          <p:nvPr/>
        </p:nvGrpSpPr>
        <p:grpSpPr>
          <a:xfrm>
            <a:off x="5584824" y="4148194"/>
            <a:ext cx="659399" cy="369851"/>
            <a:chOff x="0" y="0"/>
            <a:chExt cx="659397" cy="369850"/>
          </a:xfrm>
        </p:grpSpPr>
        <p:sp>
          <p:nvSpPr>
            <p:cNvPr id="506" name="Shape 50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07" name="Shape 50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511" name="Group 511"/>
          <p:cNvGrpSpPr/>
          <p:nvPr/>
        </p:nvGrpSpPr>
        <p:grpSpPr>
          <a:xfrm>
            <a:off x="2676887" y="2193689"/>
            <a:ext cx="659398" cy="369851"/>
            <a:chOff x="0" y="0"/>
            <a:chExt cx="659397" cy="369850"/>
          </a:xfrm>
        </p:grpSpPr>
        <p:sp>
          <p:nvSpPr>
            <p:cNvPr id="509" name="Shape 50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10" name="Shape 51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514" name="Group 514"/>
          <p:cNvGrpSpPr/>
          <p:nvPr/>
        </p:nvGrpSpPr>
        <p:grpSpPr>
          <a:xfrm>
            <a:off x="2015969" y="3251372"/>
            <a:ext cx="659398" cy="369851"/>
            <a:chOff x="0" y="0"/>
            <a:chExt cx="659397" cy="369850"/>
          </a:xfrm>
        </p:grpSpPr>
        <p:sp>
          <p:nvSpPr>
            <p:cNvPr id="512" name="Shape 51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13" name="Shape 51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517" name="Group 517"/>
          <p:cNvGrpSpPr/>
          <p:nvPr/>
        </p:nvGrpSpPr>
        <p:grpSpPr>
          <a:xfrm>
            <a:off x="3007186" y="1691906"/>
            <a:ext cx="659398" cy="369851"/>
            <a:chOff x="0" y="0"/>
            <a:chExt cx="659397" cy="369850"/>
          </a:xfrm>
        </p:grpSpPr>
        <p:sp>
          <p:nvSpPr>
            <p:cNvPr id="515" name="Shape 51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16" name="Shape 51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520" name="Group 520"/>
          <p:cNvGrpSpPr/>
          <p:nvPr/>
        </p:nvGrpSpPr>
        <p:grpSpPr>
          <a:xfrm>
            <a:off x="3601706" y="2179402"/>
            <a:ext cx="368825" cy="408937"/>
            <a:chOff x="0" y="0"/>
            <a:chExt cx="368823" cy="408935"/>
          </a:xfrm>
        </p:grpSpPr>
        <p:sp>
          <p:nvSpPr>
            <p:cNvPr id="518" name="Shape 518"/>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519" name="Shape 519"/>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523" name="Group 523"/>
          <p:cNvGrpSpPr/>
          <p:nvPr/>
        </p:nvGrpSpPr>
        <p:grpSpPr>
          <a:xfrm>
            <a:off x="6109958" y="4619357"/>
            <a:ext cx="368825" cy="447037"/>
            <a:chOff x="0" y="0"/>
            <a:chExt cx="368823" cy="447035"/>
          </a:xfrm>
        </p:grpSpPr>
        <p:sp>
          <p:nvSpPr>
            <p:cNvPr id="521" name="Shape 52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522" name="Shape 522"/>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524" name="Shape 524"/>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525" name="Shape 525"/>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526" name="Shape 526"/>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527" name="Shape 527"/>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530" name="Group 530"/>
          <p:cNvGrpSpPr/>
          <p:nvPr/>
        </p:nvGrpSpPr>
        <p:grpSpPr>
          <a:xfrm>
            <a:off x="7347856" y="784549"/>
            <a:ext cx="1583805" cy="650472"/>
            <a:chOff x="0" y="0"/>
            <a:chExt cx="1583804" cy="650471"/>
          </a:xfrm>
        </p:grpSpPr>
        <p:sp>
          <p:nvSpPr>
            <p:cNvPr id="528" name="Shape 52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529" name="Shape 529"/>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531" name="Shape 531"/>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532" name="Shape 532"/>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533" name="Shape 533"/>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536" name="Group 536"/>
          <p:cNvGrpSpPr/>
          <p:nvPr/>
        </p:nvGrpSpPr>
        <p:grpSpPr>
          <a:xfrm>
            <a:off x="7617341" y="1770416"/>
            <a:ext cx="1044837" cy="650472"/>
            <a:chOff x="0" y="0"/>
            <a:chExt cx="1044836" cy="650471"/>
          </a:xfrm>
        </p:grpSpPr>
        <p:sp>
          <p:nvSpPr>
            <p:cNvPr id="534" name="Shape 534"/>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535" name="Shape 535"/>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537" name="Shape 537"/>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71"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46</a:t>
            </a:fld>
            <a:endParaRPr lang="de-AT" sz="2000" dirty="0">
              <a:solidFill>
                <a:schemeClr val="tx2"/>
              </a:solidFill>
            </a:endParaRPr>
          </a:p>
        </p:txBody>
      </p:sp>
    </p:spTree>
  </p:cSld>
  <p:clrMapOvr>
    <a:masterClrMapping/>
  </p:clrMapOvr>
  <p:transition spd="slow">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 name="Group 542"/>
          <p:cNvGrpSpPr/>
          <p:nvPr/>
        </p:nvGrpSpPr>
        <p:grpSpPr>
          <a:xfrm>
            <a:off x="3606800" y="101600"/>
            <a:ext cx="1028962" cy="388532"/>
            <a:chOff x="0" y="0"/>
            <a:chExt cx="1028961" cy="388531"/>
          </a:xfrm>
        </p:grpSpPr>
        <p:sp>
          <p:nvSpPr>
            <p:cNvPr id="540" name="Shape 54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41" name="Shape 541"/>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545" name="Group 545"/>
          <p:cNvGrpSpPr/>
          <p:nvPr/>
        </p:nvGrpSpPr>
        <p:grpSpPr>
          <a:xfrm>
            <a:off x="2554076" y="599750"/>
            <a:ext cx="1236616" cy="488387"/>
            <a:chOff x="0" y="0"/>
            <a:chExt cx="1236615" cy="488385"/>
          </a:xfrm>
        </p:grpSpPr>
        <p:sp>
          <p:nvSpPr>
            <p:cNvPr id="543" name="Shape 54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44" name="Shape 544"/>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548" name="Group 548"/>
          <p:cNvGrpSpPr/>
          <p:nvPr/>
        </p:nvGrpSpPr>
        <p:grpSpPr>
          <a:xfrm>
            <a:off x="2097625" y="1210087"/>
            <a:ext cx="659398" cy="369851"/>
            <a:chOff x="0" y="0"/>
            <a:chExt cx="659397" cy="369850"/>
          </a:xfrm>
        </p:grpSpPr>
        <p:sp>
          <p:nvSpPr>
            <p:cNvPr id="546" name="Shape 54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47" name="Shape 54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551" name="Group 551"/>
          <p:cNvGrpSpPr/>
          <p:nvPr/>
        </p:nvGrpSpPr>
        <p:grpSpPr>
          <a:xfrm>
            <a:off x="1663480" y="1701888"/>
            <a:ext cx="659398" cy="369851"/>
            <a:chOff x="0" y="0"/>
            <a:chExt cx="659397" cy="369850"/>
          </a:xfrm>
        </p:grpSpPr>
        <p:sp>
          <p:nvSpPr>
            <p:cNvPr id="549" name="Shape 54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50" name="Shape 55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554" name="Group 554"/>
          <p:cNvGrpSpPr/>
          <p:nvPr/>
        </p:nvGrpSpPr>
        <p:grpSpPr>
          <a:xfrm>
            <a:off x="3886086" y="1701888"/>
            <a:ext cx="659398" cy="369851"/>
            <a:chOff x="0" y="0"/>
            <a:chExt cx="659397" cy="369850"/>
          </a:xfrm>
        </p:grpSpPr>
        <p:sp>
          <p:nvSpPr>
            <p:cNvPr id="552" name="Shape 55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53" name="Shape 55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557" name="Group 557"/>
          <p:cNvGrpSpPr/>
          <p:nvPr/>
        </p:nvGrpSpPr>
        <p:grpSpPr>
          <a:xfrm>
            <a:off x="4242301" y="2193689"/>
            <a:ext cx="659398" cy="369851"/>
            <a:chOff x="0" y="0"/>
            <a:chExt cx="659397" cy="369850"/>
          </a:xfrm>
        </p:grpSpPr>
        <p:sp>
          <p:nvSpPr>
            <p:cNvPr id="555" name="Shape 55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56" name="Shape 55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560" name="Group 560"/>
          <p:cNvGrpSpPr/>
          <p:nvPr/>
        </p:nvGrpSpPr>
        <p:grpSpPr>
          <a:xfrm>
            <a:off x="4615526" y="2683673"/>
            <a:ext cx="659398" cy="369851"/>
            <a:chOff x="0" y="0"/>
            <a:chExt cx="659397" cy="369850"/>
          </a:xfrm>
        </p:grpSpPr>
        <p:sp>
          <p:nvSpPr>
            <p:cNvPr id="558" name="Shape 55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59" name="Shape 55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563" name="Group 563"/>
          <p:cNvGrpSpPr/>
          <p:nvPr/>
        </p:nvGrpSpPr>
        <p:grpSpPr>
          <a:xfrm>
            <a:off x="4900579" y="3173658"/>
            <a:ext cx="659398" cy="369851"/>
            <a:chOff x="0" y="0"/>
            <a:chExt cx="659397" cy="369850"/>
          </a:xfrm>
        </p:grpSpPr>
        <p:sp>
          <p:nvSpPr>
            <p:cNvPr id="561" name="Shape 56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62" name="Shape 56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566" name="Group 566"/>
          <p:cNvGrpSpPr/>
          <p:nvPr/>
        </p:nvGrpSpPr>
        <p:grpSpPr>
          <a:xfrm>
            <a:off x="3548433" y="1210087"/>
            <a:ext cx="659398" cy="369851"/>
            <a:chOff x="0" y="0"/>
            <a:chExt cx="659397" cy="369850"/>
          </a:xfrm>
        </p:grpSpPr>
        <p:sp>
          <p:nvSpPr>
            <p:cNvPr id="564" name="Shape 56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65" name="Shape 56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569" name="Group 569"/>
          <p:cNvGrpSpPr/>
          <p:nvPr/>
        </p:nvGrpSpPr>
        <p:grpSpPr>
          <a:xfrm>
            <a:off x="2387911" y="2722530"/>
            <a:ext cx="659398" cy="369851"/>
            <a:chOff x="0" y="0"/>
            <a:chExt cx="659397" cy="369850"/>
          </a:xfrm>
        </p:grpSpPr>
        <p:sp>
          <p:nvSpPr>
            <p:cNvPr id="567" name="Shape 56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68" name="Shape 56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572" name="Group 572"/>
          <p:cNvGrpSpPr/>
          <p:nvPr/>
        </p:nvGrpSpPr>
        <p:grpSpPr>
          <a:xfrm>
            <a:off x="1796971" y="3781128"/>
            <a:ext cx="659398" cy="369851"/>
            <a:chOff x="0" y="0"/>
            <a:chExt cx="659397" cy="369850"/>
          </a:xfrm>
        </p:grpSpPr>
        <p:sp>
          <p:nvSpPr>
            <p:cNvPr id="570" name="Shape 57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71" name="Shape 57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575" name="Group 575"/>
          <p:cNvGrpSpPr/>
          <p:nvPr/>
        </p:nvGrpSpPr>
        <p:grpSpPr>
          <a:xfrm>
            <a:off x="5263908" y="3669093"/>
            <a:ext cx="659398" cy="369851"/>
            <a:chOff x="0" y="0"/>
            <a:chExt cx="659397" cy="369850"/>
          </a:xfrm>
        </p:grpSpPr>
        <p:sp>
          <p:nvSpPr>
            <p:cNvPr id="573" name="Shape 57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74" name="Shape 57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578" name="Group 578"/>
          <p:cNvGrpSpPr/>
          <p:nvPr/>
        </p:nvGrpSpPr>
        <p:grpSpPr>
          <a:xfrm>
            <a:off x="5584824" y="4148194"/>
            <a:ext cx="659399" cy="369851"/>
            <a:chOff x="0" y="0"/>
            <a:chExt cx="659397" cy="369850"/>
          </a:xfrm>
        </p:grpSpPr>
        <p:sp>
          <p:nvSpPr>
            <p:cNvPr id="576" name="Shape 57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77" name="Shape 57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581" name="Group 581"/>
          <p:cNvGrpSpPr/>
          <p:nvPr/>
        </p:nvGrpSpPr>
        <p:grpSpPr>
          <a:xfrm>
            <a:off x="2676887" y="2193689"/>
            <a:ext cx="659398" cy="369851"/>
            <a:chOff x="0" y="0"/>
            <a:chExt cx="659397" cy="369850"/>
          </a:xfrm>
        </p:grpSpPr>
        <p:sp>
          <p:nvSpPr>
            <p:cNvPr id="579" name="Shape 57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80" name="Shape 58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584" name="Group 584"/>
          <p:cNvGrpSpPr/>
          <p:nvPr/>
        </p:nvGrpSpPr>
        <p:grpSpPr>
          <a:xfrm>
            <a:off x="2015969" y="3251372"/>
            <a:ext cx="659398" cy="369851"/>
            <a:chOff x="0" y="0"/>
            <a:chExt cx="659397" cy="369850"/>
          </a:xfrm>
        </p:grpSpPr>
        <p:sp>
          <p:nvSpPr>
            <p:cNvPr id="582" name="Shape 58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83" name="Shape 58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587" name="Group 587"/>
          <p:cNvGrpSpPr/>
          <p:nvPr/>
        </p:nvGrpSpPr>
        <p:grpSpPr>
          <a:xfrm>
            <a:off x="3007186" y="1691906"/>
            <a:ext cx="659398" cy="369851"/>
            <a:chOff x="0" y="0"/>
            <a:chExt cx="659397" cy="369850"/>
          </a:xfrm>
        </p:grpSpPr>
        <p:sp>
          <p:nvSpPr>
            <p:cNvPr id="585" name="Shape 58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586" name="Shape 58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590" name="Group 590"/>
          <p:cNvGrpSpPr/>
          <p:nvPr/>
        </p:nvGrpSpPr>
        <p:grpSpPr>
          <a:xfrm>
            <a:off x="3924615" y="2693885"/>
            <a:ext cx="368826" cy="447037"/>
            <a:chOff x="0" y="0"/>
            <a:chExt cx="368825" cy="447035"/>
          </a:xfrm>
        </p:grpSpPr>
        <p:sp>
          <p:nvSpPr>
            <p:cNvPr id="588" name="Shape 588"/>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589" name="Shape 589"/>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5</a:t>
              </a:r>
            </a:p>
          </p:txBody>
        </p:sp>
      </p:grpSp>
      <p:grpSp>
        <p:nvGrpSpPr>
          <p:cNvPr id="593" name="Group 593"/>
          <p:cNvGrpSpPr/>
          <p:nvPr/>
        </p:nvGrpSpPr>
        <p:grpSpPr>
          <a:xfrm>
            <a:off x="3601706" y="2179402"/>
            <a:ext cx="368825" cy="408937"/>
            <a:chOff x="0" y="0"/>
            <a:chExt cx="368823" cy="408935"/>
          </a:xfrm>
        </p:grpSpPr>
        <p:sp>
          <p:nvSpPr>
            <p:cNvPr id="591" name="Shape 59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592" name="Shape 592"/>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596" name="Group 596"/>
          <p:cNvGrpSpPr/>
          <p:nvPr/>
        </p:nvGrpSpPr>
        <p:grpSpPr>
          <a:xfrm>
            <a:off x="6374326" y="5111158"/>
            <a:ext cx="368825" cy="447037"/>
            <a:chOff x="0" y="0"/>
            <a:chExt cx="368823" cy="447035"/>
          </a:xfrm>
        </p:grpSpPr>
        <p:sp>
          <p:nvSpPr>
            <p:cNvPr id="594" name="Shape 594"/>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595" name="Shape 595"/>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2</a:t>
              </a:r>
            </a:p>
          </p:txBody>
        </p:sp>
      </p:grpSp>
      <p:grpSp>
        <p:nvGrpSpPr>
          <p:cNvPr id="599" name="Group 599"/>
          <p:cNvGrpSpPr/>
          <p:nvPr/>
        </p:nvGrpSpPr>
        <p:grpSpPr>
          <a:xfrm>
            <a:off x="6109958" y="4619357"/>
            <a:ext cx="368825" cy="447037"/>
            <a:chOff x="0" y="0"/>
            <a:chExt cx="368823" cy="447035"/>
          </a:xfrm>
        </p:grpSpPr>
        <p:sp>
          <p:nvSpPr>
            <p:cNvPr id="597" name="Shape 597"/>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598" name="Shape 598"/>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600" name="Shape 600"/>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601" name="Shape 601"/>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602" name="Shape 602"/>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603" name="Shape 603"/>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606" name="Group 606"/>
          <p:cNvGrpSpPr/>
          <p:nvPr/>
        </p:nvGrpSpPr>
        <p:grpSpPr>
          <a:xfrm>
            <a:off x="7347856" y="784549"/>
            <a:ext cx="1583805" cy="650472"/>
            <a:chOff x="0" y="0"/>
            <a:chExt cx="1583804" cy="650471"/>
          </a:xfrm>
        </p:grpSpPr>
        <p:sp>
          <p:nvSpPr>
            <p:cNvPr id="604" name="Shape 60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605" name="Shape 605"/>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607" name="Shape 607"/>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608" name="Shape 608"/>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609" name="Shape 609"/>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612" name="Group 612"/>
          <p:cNvGrpSpPr/>
          <p:nvPr/>
        </p:nvGrpSpPr>
        <p:grpSpPr>
          <a:xfrm>
            <a:off x="7617341" y="1770416"/>
            <a:ext cx="1044837" cy="650472"/>
            <a:chOff x="0" y="0"/>
            <a:chExt cx="1044836" cy="650471"/>
          </a:xfrm>
        </p:grpSpPr>
        <p:sp>
          <p:nvSpPr>
            <p:cNvPr id="610" name="Shape 610"/>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611" name="Shape 611"/>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613" name="Shape 613"/>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614" name="Shape 614"/>
          <p:cNvSpPr/>
          <p:nvPr/>
        </p:nvSpPr>
        <p:spPr>
          <a:xfrm flipH="1">
            <a:off x="4917119" y="1356739"/>
            <a:ext cx="2430737" cy="928526"/>
          </a:xfrm>
          <a:prstGeom prst="line">
            <a:avLst/>
          </a:prstGeom>
          <a:ln w="25400">
            <a:solidFill>
              <a:schemeClr val="accent5"/>
            </a:solidFill>
            <a:tailEnd type="triangle"/>
          </a:ln>
        </p:spPr>
        <p:txBody>
          <a:bodyPr lIns="45718" tIns="45718" rIns="45718" bIns="45718"/>
          <a:lstStyle/>
          <a:p>
            <a:endParaRPr/>
          </a:p>
        </p:txBody>
      </p:sp>
      <p:sp>
        <p:nvSpPr>
          <p:cNvPr id="78"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47</a:t>
            </a:fld>
            <a:endParaRPr lang="de-AT" sz="2000" dirty="0">
              <a:solidFill>
                <a:schemeClr val="tx2"/>
              </a:solidFill>
            </a:endParaRPr>
          </a:p>
        </p:txBody>
      </p:sp>
    </p:spTree>
  </p:cSld>
  <p:clrMapOvr>
    <a:masterClrMapping/>
  </p:clrMapOvr>
  <p:transition spd="slow">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9" name="Group 619"/>
          <p:cNvGrpSpPr/>
          <p:nvPr/>
        </p:nvGrpSpPr>
        <p:grpSpPr>
          <a:xfrm>
            <a:off x="3606800" y="101600"/>
            <a:ext cx="1028962" cy="388532"/>
            <a:chOff x="0" y="0"/>
            <a:chExt cx="1028961" cy="388531"/>
          </a:xfrm>
        </p:grpSpPr>
        <p:sp>
          <p:nvSpPr>
            <p:cNvPr id="617" name="Shape 61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18" name="Shape 618"/>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622" name="Group 622"/>
          <p:cNvGrpSpPr/>
          <p:nvPr/>
        </p:nvGrpSpPr>
        <p:grpSpPr>
          <a:xfrm>
            <a:off x="2554076" y="599750"/>
            <a:ext cx="1236616" cy="488387"/>
            <a:chOff x="0" y="0"/>
            <a:chExt cx="1236615" cy="488385"/>
          </a:xfrm>
        </p:grpSpPr>
        <p:sp>
          <p:nvSpPr>
            <p:cNvPr id="620" name="Shape 62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21" name="Shape 621"/>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625" name="Group 625"/>
          <p:cNvGrpSpPr/>
          <p:nvPr/>
        </p:nvGrpSpPr>
        <p:grpSpPr>
          <a:xfrm>
            <a:off x="2097625" y="1210087"/>
            <a:ext cx="659398" cy="369851"/>
            <a:chOff x="0" y="0"/>
            <a:chExt cx="659397" cy="369850"/>
          </a:xfrm>
        </p:grpSpPr>
        <p:sp>
          <p:nvSpPr>
            <p:cNvPr id="623" name="Shape 62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24" name="Shape 62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628" name="Group 628"/>
          <p:cNvGrpSpPr/>
          <p:nvPr/>
        </p:nvGrpSpPr>
        <p:grpSpPr>
          <a:xfrm>
            <a:off x="1663480" y="1701888"/>
            <a:ext cx="659398" cy="369851"/>
            <a:chOff x="0" y="0"/>
            <a:chExt cx="659397" cy="369850"/>
          </a:xfrm>
        </p:grpSpPr>
        <p:sp>
          <p:nvSpPr>
            <p:cNvPr id="626" name="Shape 62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27" name="Shape 62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631" name="Group 631"/>
          <p:cNvGrpSpPr/>
          <p:nvPr/>
        </p:nvGrpSpPr>
        <p:grpSpPr>
          <a:xfrm>
            <a:off x="3886086" y="1701888"/>
            <a:ext cx="659398" cy="369851"/>
            <a:chOff x="0" y="0"/>
            <a:chExt cx="659397" cy="369850"/>
          </a:xfrm>
        </p:grpSpPr>
        <p:sp>
          <p:nvSpPr>
            <p:cNvPr id="629" name="Shape 62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30" name="Shape 63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634" name="Group 634"/>
          <p:cNvGrpSpPr/>
          <p:nvPr/>
        </p:nvGrpSpPr>
        <p:grpSpPr>
          <a:xfrm>
            <a:off x="4242301" y="2193689"/>
            <a:ext cx="659398" cy="369851"/>
            <a:chOff x="0" y="0"/>
            <a:chExt cx="659397" cy="369850"/>
          </a:xfrm>
        </p:grpSpPr>
        <p:sp>
          <p:nvSpPr>
            <p:cNvPr id="632" name="Shape 63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33" name="Shape 63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637" name="Group 637"/>
          <p:cNvGrpSpPr/>
          <p:nvPr/>
        </p:nvGrpSpPr>
        <p:grpSpPr>
          <a:xfrm>
            <a:off x="4615526" y="2683673"/>
            <a:ext cx="659398" cy="369851"/>
            <a:chOff x="0" y="0"/>
            <a:chExt cx="659397" cy="369850"/>
          </a:xfrm>
        </p:grpSpPr>
        <p:sp>
          <p:nvSpPr>
            <p:cNvPr id="635" name="Shape 63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36" name="Shape 63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640" name="Group 640"/>
          <p:cNvGrpSpPr/>
          <p:nvPr/>
        </p:nvGrpSpPr>
        <p:grpSpPr>
          <a:xfrm>
            <a:off x="4900579" y="3173658"/>
            <a:ext cx="659398" cy="369851"/>
            <a:chOff x="0" y="0"/>
            <a:chExt cx="659397" cy="369850"/>
          </a:xfrm>
        </p:grpSpPr>
        <p:sp>
          <p:nvSpPr>
            <p:cNvPr id="638" name="Shape 63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39" name="Shape 63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643" name="Group 643"/>
          <p:cNvGrpSpPr/>
          <p:nvPr/>
        </p:nvGrpSpPr>
        <p:grpSpPr>
          <a:xfrm>
            <a:off x="3548433" y="1210087"/>
            <a:ext cx="659398" cy="369851"/>
            <a:chOff x="0" y="0"/>
            <a:chExt cx="659397" cy="369850"/>
          </a:xfrm>
        </p:grpSpPr>
        <p:sp>
          <p:nvSpPr>
            <p:cNvPr id="641" name="Shape 64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42" name="Shape 64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646" name="Group 646"/>
          <p:cNvGrpSpPr/>
          <p:nvPr/>
        </p:nvGrpSpPr>
        <p:grpSpPr>
          <a:xfrm>
            <a:off x="2387911" y="2722530"/>
            <a:ext cx="659398" cy="369851"/>
            <a:chOff x="0" y="0"/>
            <a:chExt cx="659397" cy="369850"/>
          </a:xfrm>
        </p:grpSpPr>
        <p:sp>
          <p:nvSpPr>
            <p:cNvPr id="644" name="Shape 64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45" name="Shape 64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649" name="Group 649"/>
          <p:cNvGrpSpPr/>
          <p:nvPr/>
        </p:nvGrpSpPr>
        <p:grpSpPr>
          <a:xfrm>
            <a:off x="1796971" y="3781128"/>
            <a:ext cx="659398" cy="369851"/>
            <a:chOff x="0" y="0"/>
            <a:chExt cx="659397" cy="369850"/>
          </a:xfrm>
        </p:grpSpPr>
        <p:sp>
          <p:nvSpPr>
            <p:cNvPr id="647" name="Shape 64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48" name="Shape 64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652" name="Group 652"/>
          <p:cNvGrpSpPr/>
          <p:nvPr/>
        </p:nvGrpSpPr>
        <p:grpSpPr>
          <a:xfrm>
            <a:off x="5263908" y="3669093"/>
            <a:ext cx="659398" cy="369851"/>
            <a:chOff x="0" y="0"/>
            <a:chExt cx="659397" cy="369850"/>
          </a:xfrm>
        </p:grpSpPr>
        <p:sp>
          <p:nvSpPr>
            <p:cNvPr id="650" name="Shape 65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51" name="Shape 65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655" name="Group 655"/>
          <p:cNvGrpSpPr/>
          <p:nvPr/>
        </p:nvGrpSpPr>
        <p:grpSpPr>
          <a:xfrm>
            <a:off x="5584824" y="4148194"/>
            <a:ext cx="659399" cy="369851"/>
            <a:chOff x="0" y="0"/>
            <a:chExt cx="659397" cy="369850"/>
          </a:xfrm>
        </p:grpSpPr>
        <p:sp>
          <p:nvSpPr>
            <p:cNvPr id="653" name="Shape 65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54" name="Shape 65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658" name="Group 658"/>
          <p:cNvGrpSpPr/>
          <p:nvPr/>
        </p:nvGrpSpPr>
        <p:grpSpPr>
          <a:xfrm>
            <a:off x="2676887" y="2193689"/>
            <a:ext cx="659398" cy="369851"/>
            <a:chOff x="0" y="0"/>
            <a:chExt cx="659397" cy="369850"/>
          </a:xfrm>
        </p:grpSpPr>
        <p:sp>
          <p:nvSpPr>
            <p:cNvPr id="656" name="Shape 65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57" name="Shape 65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661" name="Group 661"/>
          <p:cNvGrpSpPr/>
          <p:nvPr/>
        </p:nvGrpSpPr>
        <p:grpSpPr>
          <a:xfrm>
            <a:off x="2015969" y="3251372"/>
            <a:ext cx="659398" cy="369851"/>
            <a:chOff x="0" y="0"/>
            <a:chExt cx="659397" cy="369850"/>
          </a:xfrm>
        </p:grpSpPr>
        <p:sp>
          <p:nvSpPr>
            <p:cNvPr id="659" name="Shape 65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60" name="Shape 66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664" name="Group 664"/>
          <p:cNvGrpSpPr/>
          <p:nvPr/>
        </p:nvGrpSpPr>
        <p:grpSpPr>
          <a:xfrm>
            <a:off x="3007186" y="1691906"/>
            <a:ext cx="659398" cy="369851"/>
            <a:chOff x="0" y="0"/>
            <a:chExt cx="659397" cy="369850"/>
          </a:xfrm>
        </p:grpSpPr>
        <p:sp>
          <p:nvSpPr>
            <p:cNvPr id="662" name="Shape 66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663" name="Shape 66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667" name="Group 667"/>
          <p:cNvGrpSpPr/>
          <p:nvPr/>
        </p:nvGrpSpPr>
        <p:grpSpPr>
          <a:xfrm>
            <a:off x="4259386" y="3159370"/>
            <a:ext cx="368825" cy="447037"/>
            <a:chOff x="0" y="0"/>
            <a:chExt cx="368823" cy="447035"/>
          </a:xfrm>
        </p:grpSpPr>
        <p:sp>
          <p:nvSpPr>
            <p:cNvPr id="665" name="Shape 665"/>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666" name="Shape 666"/>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670" name="Group 670"/>
          <p:cNvGrpSpPr/>
          <p:nvPr/>
        </p:nvGrpSpPr>
        <p:grpSpPr>
          <a:xfrm>
            <a:off x="3924615" y="2693885"/>
            <a:ext cx="368826" cy="447037"/>
            <a:chOff x="0" y="0"/>
            <a:chExt cx="368825" cy="447035"/>
          </a:xfrm>
        </p:grpSpPr>
        <p:sp>
          <p:nvSpPr>
            <p:cNvPr id="668" name="Shape 668"/>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669" name="Shape 669"/>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5</a:t>
              </a:r>
            </a:p>
          </p:txBody>
        </p:sp>
      </p:grpSp>
      <p:grpSp>
        <p:nvGrpSpPr>
          <p:cNvPr id="673" name="Group 673"/>
          <p:cNvGrpSpPr/>
          <p:nvPr/>
        </p:nvGrpSpPr>
        <p:grpSpPr>
          <a:xfrm>
            <a:off x="3601706" y="2179402"/>
            <a:ext cx="368825" cy="408937"/>
            <a:chOff x="0" y="0"/>
            <a:chExt cx="368823" cy="408935"/>
          </a:xfrm>
        </p:grpSpPr>
        <p:sp>
          <p:nvSpPr>
            <p:cNvPr id="671" name="Shape 67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672" name="Shape 672"/>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676" name="Group 676"/>
          <p:cNvGrpSpPr/>
          <p:nvPr/>
        </p:nvGrpSpPr>
        <p:grpSpPr>
          <a:xfrm>
            <a:off x="6604999" y="5602959"/>
            <a:ext cx="368826" cy="447037"/>
            <a:chOff x="0" y="0"/>
            <a:chExt cx="368825" cy="447035"/>
          </a:xfrm>
        </p:grpSpPr>
        <p:sp>
          <p:nvSpPr>
            <p:cNvPr id="674" name="Shape 674"/>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675" name="Shape 675"/>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679" name="Group 679"/>
          <p:cNvGrpSpPr/>
          <p:nvPr/>
        </p:nvGrpSpPr>
        <p:grpSpPr>
          <a:xfrm>
            <a:off x="6374326" y="5111158"/>
            <a:ext cx="368825" cy="447037"/>
            <a:chOff x="0" y="0"/>
            <a:chExt cx="368823" cy="447035"/>
          </a:xfrm>
        </p:grpSpPr>
        <p:sp>
          <p:nvSpPr>
            <p:cNvPr id="677" name="Shape 677"/>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678" name="Shape 678"/>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2</a:t>
              </a:r>
            </a:p>
          </p:txBody>
        </p:sp>
      </p:grpSp>
      <p:grpSp>
        <p:nvGrpSpPr>
          <p:cNvPr id="682" name="Group 682"/>
          <p:cNvGrpSpPr/>
          <p:nvPr/>
        </p:nvGrpSpPr>
        <p:grpSpPr>
          <a:xfrm>
            <a:off x="6109958" y="4619357"/>
            <a:ext cx="368825" cy="447037"/>
            <a:chOff x="0" y="0"/>
            <a:chExt cx="368823" cy="447035"/>
          </a:xfrm>
        </p:grpSpPr>
        <p:sp>
          <p:nvSpPr>
            <p:cNvPr id="680" name="Shape 680"/>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681" name="Shape 681"/>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683" name="Shape 683"/>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684" name="Shape 684"/>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685" name="Shape 685"/>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686" name="Shape 686"/>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689" name="Group 689"/>
          <p:cNvGrpSpPr/>
          <p:nvPr/>
        </p:nvGrpSpPr>
        <p:grpSpPr>
          <a:xfrm>
            <a:off x="7347856" y="784549"/>
            <a:ext cx="1583805" cy="650472"/>
            <a:chOff x="0" y="0"/>
            <a:chExt cx="1583804" cy="650471"/>
          </a:xfrm>
        </p:grpSpPr>
        <p:sp>
          <p:nvSpPr>
            <p:cNvPr id="687" name="Shape 68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688" name="Shape 688"/>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690" name="Shape 690"/>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691" name="Shape 691"/>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692" name="Shape 692"/>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695" name="Group 695"/>
          <p:cNvGrpSpPr/>
          <p:nvPr/>
        </p:nvGrpSpPr>
        <p:grpSpPr>
          <a:xfrm>
            <a:off x="7617341" y="1770416"/>
            <a:ext cx="1044837" cy="650472"/>
            <a:chOff x="0" y="0"/>
            <a:chExt cx="1044836" cy="650471"/>
          </a:xfrm>
        </p:grpSpPr>
        <p:sp>
          <p:nvSpPr>
            <p:cNvPr id="693" name="Shape 69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694" name="Shape 694"/>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696" name="Shape 696"/>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697" name="Shape 697"/>
          <p:cNvSpPr/>
          <p:nvPr/>
        </p:nvSpPr>
        <p:spPr>
          <a:xfrm flipH="1">
            <a:off x="4917119" y="1356739"/>
            <a:ext cx="2430737" cy="928526"/>
          </a:xfrm>
          <a:prstGeom prst="line">
            <a:avLst/>
          </a:prstGeom>
          <a:ln w="25400">
            <a:solidFill>
              <a:schemeClr val="accent5"/>
            </a:solidFill>
            <a:tailEnd type="triangle"/>
          </a:ln>
        </p:spPr>
        <p:txBody>
          <a:bodyPr lIns="45718" tIns="45718" rIns="45718" bIns="45718"/>
          <a:lstStyle/>
          <a:p>
            <a:endParaRPr/>
          </a:p>
        </p:txBody>
      </p:sp>
      <p:sp>
        <p:nvSpPr>
          <p:cNvPr id="698" name="Shape 698"/>
          <p:cNvSpPr/>
          <p:nvPr/>
        </p:nvSpPr>
        <p:spPr>
          <a:xfrm flipH="1">
            <a:off x="5270696" y="1442339"/>
            <a:ext cx="2132886" cy="1376510"/>
          </a:xfrm>
          <a:prstGeom prst="line">
            <a:avLst/>
          </a:prstGeom>
          <a:ln w="25400">
            <a:solidFill>
              <a:schemeClr val="accent5"/>
            </a:solidFill>
            <a:tailEnd type="triangle"/>
          </a:ln>
        </p:spPr>
        <p:txBody>
          <a:bodyPr lIns="45718" tIns="45718" rIns="45718" bIns="45718"/>
          <a:lstStyle/>
          <a:p>
            <a:endParaRPr/>
          </a:p>
        </p:txBody>
      </p:sp>
      <p:sp>
        <p:nvSpPr>
          <p:cNvPr id="8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48</a:t>
            </a:fld>
            <a:endParaRPr lang="de-AT" sz="2000" dirty="0">
              <a:solidFill>
                <a:schemeClr val="tx2"/>
              </a:solidFill>
            </a:endParaRPr>
          </a:p>
        </p:txBody>
      </p:sp>
    </p:spTree>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3" name="Group 703"/>
          <p:cNvGrpSpPr/>
          <p:nvPr/>
        </p:nvGrpSpPr>
        <p:grpSpPr>
          <a:xfrm>
            <a:off x="3606800" y="101600"/>
            <a:ext cx="1028962" cy="388532"/>
            <a:chOff x="0" y="0"/>
            <a:chExt cx="1028961" cy="388531"/>
          </a:xfrm>
        </p:grpSpPr>
        <p:sp>
          <p:nvSpPr>
            <p:cNvPr id="701" name="Shape 701"/>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02" name="Shape 702"/>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706" name="Group 706"/>
          <p:cNvGrpSpPr/>
          <p:nvPr/>
        </p:nvGrpSpPr>
        <p:grpSpPr>
          <a:xfrm>
            <a:off x="2554076" y="599750"/>
            <a:ext cx="1236616" cy="488387"/>
            <a:chOff x="0" y="0"/>
            <a:chExt cx="1236615" cy="488385"/>
          </a:xfrm>
        </p:grpSpPr>
        <p:sp>
          <p:nvSpPr>
            <p:cNvPr id="704" name="Shape 704"/>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05" name="Shape 705"/>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709" name="Group 709"/>
          <p:cNvGrpSpPr/>
          <p:nvPr/>
        </p:nvGrpSpPr>
        <p:grpSpPr>
          <a:xfrm>
            <a:off x="2097625" y="1210087"/>
            <a:ext cx="659398" cy="369851"/>
            <a:chOff x="0" y="0"/>
            <a:chExt cx="659397" cy="369850"/>
          </a:xfrm>
        </p:grpSpPr>
        <p:sp>
          <p:nvSpPr>
            <p:cNvPr id="707" name="Shape 7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08" name="Shape 70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712" name="Group 712"/>
          <p:cNvGrpSpPr/>
          <p:nvPr/>
        </p:nvGrpSpPr>
        <p:grpSpPr>
          <a:xfrm>
            <a:off x="1663480" y="1701888"/>
            <a:ext cx="659398" cy="369851"/>
            <a:chOff x="0" y="0"/>
            <a:chExt cx="659397" cy="369850"/>
          </a:xfrm>
        </p:grpSpPr>
        <p:sp>
          <p:nvSpPr>
            <p:cNvPr id="710" name="Shape 7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11" name="Shape 71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715" name="Group 715"/>
          <p:cNvGrpSpPr/>
          <p:nvPr/>
        </p:nvGrpSpPr>
        <p:grpSpPr>
          <a:xfrm>
            <a:off x="3886086" y="1701888"/>
            <a:ext cx="659398" cy="369851"/>
            <a:chOff x="0" y="0"/>
            <a:chExt cx="659397" cy="369850"/>
          </a:xfrm>
        </p:grpSpPr>
        <p:sp>
          <p:nvSpPr>
            <p:cNvPr id="713" name="Shape 7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14" name="Shape 71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718" name="Group 718"/>
          <p:cNvGrpSpPr/>
          <p:nvPr/>
        </p:nvGrpSpPr>
        <p:grpSpPr>
          <a:xfrm>
            <a:off x="4242301" y="2193689"/>
            <a:ext cx="659398" cy="369851"/>
            <a:chOff x="0" y="0"/>
            <a:chExt cx="659397" cy="369850"/>
          </a:xfrm>
        </p:grpSpPr>
        <p:sp>
          <p:nvSpPr>
            <p:cNvPr id="716" name="Shape 7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17" name="Shape 71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721" name="Group 721"/>
          <p:cNvGrpSpPr/>
          <p:nvPr/>
        </p:nvGrpSpPr>
        <p:grpSpPr>
          <a:xfrm>
            <a:off x="4615526" y="2683673"/>
            <a:ext cx="659398" cy="369851"/>
            <a:chOff x="0" y="0"/>
            <a:chExt cx="659397" cy="369850"/>
          </a:xfrm>
        </p:grpSpPr>
        <p:sp>
          <p:nvSpPr>
            <p:cNvPr id="719" name="Shape 71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20" name="Shape 72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724" name="Group 724"/>
          <p:cNvGrpSpPr/>
          <p:nvPr/>
        </p:nvGrpSpPr>
        <p:grpSpPr>
          <a:xfrm>
            <a:off x="4900579" y="3173658"/>
            <a:ext cx="659398" cy="369851"/>
            <a:chOff x="0" y="0"/>
            <a:chExt cx="659397" cy="369850"/>
          </a:xfrm>
        </p:grpSpPr>
        <p:sp>
          <p:nvSpPr>
            <p:cNvPr id="722" name="Shape 72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23" name="Shape 72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727" name="Group 727"/>
          <p:cNvGrpSpPr/>
          <p:nvPr/>
        </p:nvGrpSpPr>
        <p:grpSpPr>
          <a:xfrm>
            <a:off x="3548433" y="1210087"/>
            <a:ext cx="659398" cy="369851"/>
            <a:chOff x="0" y="0"/>
            <a:chExt cx="659397" cy="369850"/>
          </a:xfrm>
        </p:grpSpPr>
        <p:sp>
          <p:nvSpPr>
            <p:cNvPr id="725" name="Shape 72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26" name="Shape 72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730" name="Group 730"/>
          <p:cNvGrpSpPr/>
          <p:nvPr/>
        </p:nvGrpSpPr>
        <p:grpSpPr>
          <a:xfrm>
            <a:off x="2387911" y="2722530"/>
            <a:ext cx="659398" cy="369851"/>
            <a:chOff x="0" y="0"/>
            <a:chExt cx="659397" cy="369850"/>
          </a:xfrm>
        </p:grpSpPr>
        <p:sp>
          <p:nvSpPr>
            <p:cNvPr id="728" name="Shape 7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29" name="Shape 72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733" name="Group 733"/>
          <p:cNvGrpSpPr/>
          <p:nvPr/>
        </p:nvGrpSpPr>
        <p:grpSpPr>
          <a:xfrm>
            <a:off x="1796971" y="3781128"/>
            <a:ext cx="659398" cy="369851"/>
            <a:chOff x="0" y="0"/>
            <a:chExt cx="659397" cy="369850"/>
          </a:xfrm>
        </p:grpSpPr>
        <p:sp>
          <p:nvSpPr>
            <p:cNvPr id="731" name="Shape 7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32" name="Shape 73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736" name="Group 736"/>
          <p:cNvGrpSpPr/>
          <p:nvPr/>
        </p:nvGrpSpPr>
        <p:grpSpPr>
          <a:xfrm>
            <a:off x="5263908" y="3669093"/>
            <a:ext cx="659398" cy="369851"/>
            <a:chOff x="0" y="0"/>
            <a:chExt cx="659397" cy="369850"/>
          </a:xfrm>
        </p:grpSpPr>
        <p:sp>
          <p:nvSpPr>
            <p:cNvPr id="734" name="Shape 7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35" name="Shape 73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739" name="Group 739"/>
          <p:cNvGrpSpPr/>
          <p:nvPr/>
        </p:nvGrpSpPr>
        <p:grpSpPr>
          <a:xfrm>
            <a:off x="5584824" y="4148194"/>
            <a:ext cx="659399" cy="369851"/>
            <a:chOff x="0" y="0"/>
            <a:chExt cx="659397" cy="369850"/>
          </a:xfrm>
        </p:grpSpPr>
        <p:sp>
          <p:nvSpPr>
            <p:cNvPr id="737" name="Shape 7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38" name="Shape 73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742" name="Group 742"/>
          <p:cNvGrpSpPr/>
          <p:nvPr/>
        </p:nvGrpSpPr>
        <p:grpSpPr>
          <a:xfrm>
            <a:off x="2676887" y="2193689"/>
            <a:ext cx="659398" cy="369851"/>
            <a:chOff x="0" y="0"/>
            <a:chExt cx="659397" cy="369850"/>
          </a:xfrm>
        </p:grpSpPr>
        <p:sp>
          <p:nvSpPr>
            <p:cNvPr id="740" name="Shape 74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41" name="Shape 74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745" name="Group 745"/>
          <p:cNvGrpSpPr/>
          <p:nvPr/>
        </p:nvGrpSpPr>
        <p:grpSpPr>
          <a:xfrm>
            <a:off x="2015969" y="3251372"/>
            <a:ext cx="659398" cy="369851"/>
            <a:chOff x="0" y="0"/>
            <a:chExt cx="659397" cy="369850"/>
          </a:xfrm>
        </p:grpSpPr>
        <p:sp>
          <p:nvSpPr>
            <p:cNvPr id="743" name="Shape 74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44" name="Shape 74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748" name="Group 748"/>
          <p:cNvGrpSpPr/>
          <p:nvPr/>
        </p:nvGrpSpPr>
        <p:grpSpPr>
          <a:xfrm>
            <a:off x="3007186" y="1691906"/>
            <a:ext cx="659398" cy="369851"/>
            <a:chOff x="0" y="0"/>
            <a:chExt cx="659397" cy="369850"/>
          </a:xfrm>
        </p:grpSpPr>
        <p:sp>
          <p:nvSpPr>
            <p:cNvPr id="746" name="Shape 74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47" name="Shape 74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751" name="Group 751"/>
          <p:cNvGrpSpPr/>
          <p:nvPr/>
        </p:nvGrpSpPr>
        <p:grpSpPr>
          <a:xfrm>
            <a:off x="4578182" y="3654804"/>
            <a:ext cx="368825" cy="447037"/>
            <a:chOff x="0" y="0"/>
            <a:chExt cx="368823" cy="447035"/>
          </a:xfrm>
        </p:grpSpPr>
        <p:sp>
          <p:nvSpPr>
            <p:cNvPr id="749" name="Shape 749"/>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750" name="Shape 750"/>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754" name="Group 754"/>
          <p:cNvGrpSpPr/>
          <p:nvPr/>
        </p:nvGrpSpPr>
        <p:grpSpPr>
          <a:xfrm>
            <a:off x="4259386" y="3159370"/>
            <a:ext cx="368825" cy="447037"/>
            <a:chOff x="0" y="0"/>
            <a:chExt cx="368823" cy="447035"/>
          </a:xfrm>
        </p:grpSpPr>
        <p:sp>
          <p:nvSpPr>
            <p:cNvPr id="752" name="Shape 752"/>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753" name="Shape 753"/>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757" name="Group 757"/>
          <p:cNvGrpSpPr/>
          <p:nvPr/>
        </p:nvGrpSpPr>
        <p:grpSpPr>
          <a:xfrm>
            <a:off x="3924615" y="2693885"/>
            <a:ext cx="368826" cy="447037"/>
            <a:chOff x="0" y="0"/>
            <a:chExt cx="368825" cy="447035"/>
          </a:xfrm>
        </p:grpSpPr>
        <p:sp>
          <p:nvSpPr>
            <p:cNvPr id="755" name="Shape 755"/>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756" name="Shape 756"/>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5</a:t>
              </a:r>
            </a:p>
          </p:txBody>
        </p:sp>
      </p:grpSp>
      <p:grpSp>
        <p:nvGrpSpPr>
          <p:cNvPr id="760" name="Group 760"/>
          <p:cNvGrpSpPr/>
          <p:nvPr/>
        </p:nvGrpSpPr>
        <p:grpSpPr>
          <a:xfrm>
            <a:off x="3601706" y="2179402"/>
            <a:ext cx="368825" cy="408937"/>
            <a:chOff x="0" y="0"/>
            <a:chExt cx="368823" cy="408935"/>
          </a:xfrm>
        </p:grpSpPr>
        <p:sp>
          <p:nvSpPr>
            <p:cNvPr id="758" name="Shape 758"/>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759" name="Shape 759"/>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763" name="Group 763"/>
          <p:cNvGrpSpPr/>
          <p:nvPr/>
        </p:nvGrpSpPr>
        <p:grpSpPr>
          <a:xfrm>
            <a:off x="6799388" y="6094760"/>
            <a:ext cx="368825" cy="447037"/>
            <a:chOff x="0" y="0"/>
            <a:chExt cx="368823" cy="447035"/>
          </a:xfrm>
        </p:grpSpPr>
        <p:sp>
          <p:nvSpPr>
            <p:cNvPr id="761" name="Shape 761"/>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762" name="Shape 762"/>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766" name="Group 766"/>
          <p:cNvGrpSpPr/>
          <p:nvPr/>
        </p:nvGrpSpPr>
        <p:grpSpPr>
          <a:xfrm>
            <a:off x="6604999" y="5602959"/>
            <a:ext cx="368826" cy="447037"/>
            <a:chOff x="0" y="0"/>
            <a:chExt cx="368825" cy="447035"/>
          </a:xfrm>
        </p:grpSpPr>
        <p:sp>
          <p:nvSpPr>
            <p:cNvPr id="764" name="Shape 764"/>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765" name="Shape 765"/>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769" name="Group 769"/>
          <p:cNvGrpSpPr/>
          <p:nvPr/>
        </p:nvGrpSpPr>
        <p:grpSpPr>
          <a:xfrm>
            <a:off x="6374326" y="5111158"/>
            <a:ext cx="368825" cy="447037"/>
            <a:chOff x="0" y="0"/>
            <a:chExt cx="368823" cy="447035"/>
          </a:xfrm>
        </p:grpSpPr>
        <p:sp>
          <p:nvSpPr>
            <p:cNvPr id="767" name="Shape 767"/>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768" name="Shape 768"/>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2</a:t>
              </a:r>
            </a:p>
          </p:txBody>
        </p:sp>
      </p:grpSp>
      <p:grpSp>
        <p:nvGrpSpPr>
          <p:cNvPr id="772" name="Group 772"/>
          <p:cNvGrpSpPr/>
          <p:nvPr/>
        </p:nvGrpSpPr>
        <p:grpSpPr>
          <a:xfrm>
            <a:off x="6109958" y="4619357"/>
            <a:ext cx="368825" cy="447037"/>
            <a:chOff x="0" y="0"/>
            <a:chExt cx="368823" cy="447035"/>
          </a:xfrm>
        </p:grpSpPr>
        <p:sp>
          <p:nvSpPr>
            <p:cNvPr id="770" name="Shape 770"/>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771" name="Shape 771"/>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773" name="Shape 773"/>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774" name="Shape 774"/>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775" name="Shape 775"/>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776" name="Shape 776"/>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779" name="Group 779"/>
          <p:cNvGrpSpPr/>
          <p:nvPr/>
        </p:nvGrpSpPr>
        <p:grpSpPr>
          <a:xfrm>
            <a:off x="7347856" y="784549"/>
            <a:ext cx="1583805" cy="650472"/>
            <a:chOff x="0" y="0"/>
            <a:chExt cx="1583804" cy="650471"/>
          </a:xfrm>
        </p:grpSpPr>
        <p:sp>
          <p:nvSpPr>
            <p:cNvPr id="777" name="Shape 77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778" name="Shape 778"/>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780" name="Shape 780"/>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781" name="Shape 781"/>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782" name="Shape 782"/>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785" name="Group 785"/>
          <p:cNvGrpSpPr/>
          <p:nvPr/>
        </p:nvGrpSpPr>
        <p:grpSpPr>
          <a:xfrm>
            <a:off x="7617341" y="1770416"/>
            <a:ext cx="1044837" cy="650472"/>
            <a:chOff x="0" y="0"/>
            <a:chExt cx="1044836" cy="650471"/>
          </a:xfrm>
        </p:grpSpPr>
        <p:sp>
          <p:nvSpPr>
            <p:cNvPr id="783" name="Shape 78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784" name="Shape 784"/>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786" name="Shape 786"/>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787" name="Shape 787"/>
          <p:cNvSpPr/>
          <p:nvPr/>
        </p:nvSpPr>
        <p:spPr>
          <a:xfrm flipH="1">
            <a:off x="4917119" y="1356739"/>
            <a:ext cx="2430737" cy="928526"/>
          </a:xfrm>
          <a:prstGeom prst="line">
            <a:avLst/>
          </a:prstGeom>
          <a:ln w="25400">
            <a:solidFill>
              <a:schemeClr val="accent5"/>
            </a:solidFill>
            <a:tailEnd type="triangle"/>
          </a:ln>
        </p:spPr>
        <p:txBody>
          <a:bodyPr lIns="45718" tIns="45718" rIns="45718" bIns="45718"/>
          <a:lstStyle/>
          <a:p>
            <a:endParaRPr/>
          </a:p>
        </p:txBody>
      </p:sp>
      <p:sp>
        <p:nvSpPr>
          <p:cNvPr id="788" name="Shape 788"/>
          <p:cNvSpPr/>
          <p:nvPr/>
        </p:nvSpPr>
        <p:spPr>
          <a:xfrm flipH="1">
            <a:off x="5270696" y="1442339"/>
            <a:ext cx="2132886" cy="1376510"/>
          </a:xfrm>
          <a:prstGeom prst="line">
            <a:avLst/>
          </a:prstGeom>
          <a:ln w="25400">
            <a:solidFill>
              <a:schemeClr val="accent5"/>
            </a:solidFill>
            <a:tailEnd type="triangle"/>
          </a:ln>
        </p:spPr>
        <p:txBody>
          <a:bodyPr lIns="45718" tIns="45718" rIns="45718" bIns="45718"/>
          <a:lstStyle/>
          <a:p>
            <a:endParaRPr/>
          </a:p>
        </p:txBody>
      </p:sp>
      <p:sp>
        <p:nvSpPr>
          <p:cNvPr id="789" name="Shape 789"/>
          <p:cNvSpPr/>
          <p:nvPr/>
        </p:nvSpPr>
        <p:spPr>
          <a:xfrm flipH="1">
            <a:off x="5593606" y="1442340"/>
            <a:ext cx="1968010" cy="1701473"/>
          </a:xfrm>
          <a:prstGeom prst="line">
            <a:avLst/>
          </a:prstGeom>
          <a:ln w="25400">
            <a:solidFill>
              <a:schemeClr val="accent5"/>
            </a:solidFill>
            <a:tailEnd type="triangle"/>
          </a:ln>
        </p:spPr>
        <p:txBody>
          <a:bodyPr lIns="45718" tIns="45718" rIns="45718" bIns="45718"/>
          <a:lstStyle/>
          <a:p>
            <a:endParaRPr/>
          </a:p>
        </p:txBody>
      </p:sp>
      <p:sp>
        <p:nvSpPr>
          <p:cNvPr id="92"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49</a:t>
            </a:fld>
            <a:endParaRPr lang="de-AT" sz="2000" dirty="0">
              <a:solidFill>
                <a:schemeClr val="tx2"/>
              </a:solidFill>
            </a:endParaRPr>
          </a:p>
        </p:txBody>
      </p:sp>
    </p:spTree>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4" name="Group 794"/>
          <p:cNvGrpSpPr/>
          <p:nvPr/>
        </p:nvGrpSpPr>
        <p:grpSpPr>
          <a:xfrm>
            <a:off x="3606800" y="101600"/>
            <a:ext cx="1028962" cy="388532"/>
            <a:chOff x="0" y="0"/>
            <a:chExt cx="1028961" cy="388531"/>
          </a:xfrm>
        </p:grpSpPr>
        <p:sp>
          <p:nvSpPr>
            <p:cNvPr id="792" name="Shape 792"/>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93" name="Shape 793"/>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797" name="Group 797"/>
          <p:cNvGrpSpPr/>
          <p:nvPr/>
        </p:nvGrpSpPr>
        <p:grpSpPr>
          <a:xfrm>
            <a:off x="2554076" y="599750"/>
            <a:ext cx="1236616" cy="488387"/>
            <a:chOff x="0" y="0"/>
            <a:chExt cx="1236615" cy="488385"/>
          </a:xfrm>
        </p:grpSpPr>
        <p:sp>
          <p:nvSpPr>
            <p:cNvPr id="795" name="Shape 795"/>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96" name="Shape 796"/>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800" name="Group 800"/>
          <p:cNvGrpSpPr/>
          <p:nvPr/>
        </p:nvGrpSpPr>
        <p:grpSpPr>
          <a:xfrm>
            <a:off x="2097625" y="1210087"/>
            <a:ext cx="659398" cy="369851"/>
            <a:chOff x="0" y="0"/>
            <a:chExt cx="659397" cy="369850"/>
          </a:xfrm>
        </p:grpSpPr>
        <p:sp>
          <p:nvSpPr>
            <p:cNvPr id="798" name="Shape 79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799" name="Shape 79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803" name="Group 803"/>
          <p:cNvGrpSpPr/>
          <p:nvPr/>
        </p:nvGrpSpPr>
        <p:grpSpPr>
          <a:xfrm>
            <a:off x="1663480" y="1701888"/>
            <a:ext cx="659398" cy="369851"/>
            <a:chOff x="0" y="0"/>
            <a:chExt cx="659397" cy="369850"/>
          </a:xfrm>
        </p:grpSpPr>
        <p:sp>
          <p:nvSpPr>
            <p:cNvPr id="801" name="Shape 80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02" name="Shape 80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806" name="Group 806"/>
          <p:cNvGrpSpPr/>
          <p:nvPr/>
        </p:nvGrpSpPr>
        <p:grpSpPr>
          <a:xfrm>
            <a:off x="3886086" y="1701888"/>
            <a:ext cx="659398" cy="369851"/>
            <a:chOff x="0" y="0"/>
            <a:chExt cx="659397" cy="369850"/>
          </a:xfrm>
        </p:grpSpPr>
        <p:sp>
          <p:nvSpPr>
            <p:cNvPr id="804" name="Shape 80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05" name="Shape 80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809" name="Group 809"/>
          <p:cNvGrpSpPr/>
          <p:nvPr/>
        </p:nvGrpSpPr>
        <p:grpSpPr>
          <a:xfrm>
            <a:off x="4242301" y="2193689"/>
            <a:ext cx="659398" cy="369851"/>
            <a:chOff x="0" y="0"/>
            <a:chExt cx="659397" cy="369850"/>
          </a:xfrm>
        </p:grpSpPr>
        <p:sp>
          <p:nvSpPr>
            <p:cNvPr id="807" name="Shape 8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08" name="Shape 80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812" name="Group 812"/>
          <p:cNvGrpSpPr/>
          <p:nvPr/>
        </p:nvGrpSpPr>
        <p:grpSpPr>
          <a:xfrm>
            <a:off x="4615526" y="2683673"/>
            <a:ext cx="659398" cy="369851"/>
            <a:chOff x="0" y="0"/>
            <a:chExt cx="659397" cy="369850"/>
          </a:xfrm>
        </p:grpSpPr>
        <p:sp>
          <p:nvSpPr>
            <p:cNvPr id="810" name="Shape 8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11" name="Shape 81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815" name="Group 815"/>
          <p:cNvGrpSpPr/>
          <p:nvPr/>
        </p:nvGrpSpPr>
        <p:grpSpPr>
          <a:xfrm>
            <a:off x="4900579" y="3173658"/>
            <a:ext cx="659398" cy="369851"/>
            <a:chOff x="0" y="0"/>
            <a:chExt cx="659397" cy="369850"/>
          </a:xfrm>
        </p:grpSpPr>
        <p:sp>
          <p:nvSpPr>
            <p:cNvPr id="813" name="Shape 8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14" name="Shape 81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818" name="Group 818"/>
          <p:cNvGrpSpPr/>
          <p:nvPr/>
        </p:nvGrpSpPr>
        <p:grpSpPr>
          <a:xfrm>
            <a:off x="3548433" y="1210087"/>
            <a:ext cx="659398" cy="369851"/>
            <a:chOff x="0" y="0"/>
            <a:chExt cx="659397" cy="369850"/>
          </a:xfrm>
        </p:grpSpPr>
        <p:sp>
          <p:nvSpPr>
            <p:cNvPr id="816" name="Shape 8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17" name="Shape 81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821" name="Group 821"/>
          <p:cNvGrpSpPr/>
          <p:nvPr/>
        </p:nvGrpSpPr>
        <p:grpSpPr>
          <a:xfrm>
            <a:off x="2387911" y="2722530"/>
            <a:ext cx="659398" cy="369851"/>
            <a:chOff x="0" y="0"/>
            <a:chExt cx="659397" cy="369850"/>
          </a:xfrm>
        </p:grpSpPr>
        <p:sp>
          <p:nvSpPr>
            <p:cNvPr id="819" name="Shape 81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20" name="Shape 82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824" name="Group 824"/>
          <p:cNvGrpSpPr/>
          <p:nvPr/>
        </p:nvGrpSpPr>
        <p:grpSpPr>
          <a:xfrm>
            <a:off x="1796971" y="3781128"/>
            <a:ext cx="659398" cy="369851"/>
            <a:chOff x="0" y="0"/>
            <a:chExt cx="659397" cy="369850"/>
          </a:xfrm>
        </p:grpSpPr>
        <p:sp>
          <p:nvSpPr>
            <p:cNvPr id="822" name="Shape 82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23" name="Shape 82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827" name="Group 827"/>
          <p:cNvGrpSpPr/>
          <p:nvPr/>
        </p:nvGrpSpPr>
        <p:grpSpPr>
          <a:xfrm>
            <a:off x="5263908" y="3669093"/>
            <a:ext cx="659398" cy="369851"/>
            <a:chOff x="0" y="0"/>
            <a:chExt cx="659397" cy="369850"/>
          </a:xfrm>
        </p:grpSpPr>
        <p:sp>
          <p:nvSpPr>
            <p:cNvPr id="825" name="Shape 82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26" name="Shape 82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830" name="Group 830"/>
          <p:cNvGrpSpPr/>
          <p:nvPr/>
        </p:nvGrpSpPr>
        <p:grpSpPr>
          <a:xfrm>
            <a:off x="5584824" y="4148194"/>
            <a:ext cx="659399" cy="369851"/>
            <a:chOff x="0" y="0"/>
            <a:chExt cx="659397" cy="369850"/>
          </a:xfrm>
        </p:grpSpPr>
        <p:sp>
          <p:nvSpPr>
            <p:cNvPr id="828" name="Shape 8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29" name="Shape 82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833" name="Group 833"/>
          <p:cNvGrpSpPr/>
          <p:nvPr/>
        </p:nvGrpSpPr>
        <p:grpSpPr>
          <a:xfrm>
            <a:off x="2676887" y="2193689"/>
            <a:ext cx="659398" cy="369851"/>
            <a:chOff x="0" y="0"/>
            <a:chExt cx="659397" cy="369850"/>
          </a:xfrm>
        </p:grpSpPr>
        <p:sp>
          <p:nvSpPr>
            <p:cNvPr id="831" name="Shape 8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32" name="Shape 83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836" name="Group 836"/>
          <p:cNvGrpSpPr/>
          <p:nvPr/>
        </p:nvGrpSpPr>
        <p:grpSpPr>
          <a:xfrm>
            <a:off x="2015969" y="3251372"/>
            <a:ext cx="659398" cy="369851"/>
            <a:chOff x="0" y="0"/>
            <a:chExt cx="659397" cy="369850"/>
          </a:xfrm>
        </p:grpSpPr>
        <p:sp>
          <p:nvSpPr>
            <p:cNvPr id="834" name="Shape 8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35" name="Shape 83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839" name="Group 839"/>
          <p:cNvGrpSpPr/>
          <p:nvPr/>
        </p:nvGrpSpPr>
        <p:grpSpPr>
          <a:xfrm>
            <a:off x="3007186" y="1691906"/>
            <a:ext cx="659398" cy="369851"/>
            <a:chOff x="0" y="0"/>
            <a:chExt cx="659397" cy="369850"/>
          </a:xfrm>
        </p:grpSpPr>
        <p:sp>
          <p:nvSpPr>
            <p:cNvPr id="837" name="Shape 8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38" name="Shape 83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842" name="Group 842"/>
          <p:cNvGrpSpPr/>
          <p:nvPr/>
        </p:nvGrpSpPr>
        <p:grpSpPr>
          <a:xfrm>
            <a:off x="4578182" y="3654804"/>
            <a:ext cx="368825" cy="447037"/>
            <a:chOff x="0" y="0"/>
            <a:chExt cx="368823" cy="447035"/>
          </a:xfrm>
        </p:grpSpPr>
        <p:sp>
          <p:nvSpPr>
            <p:cNvPr id="840" name="Shape 840"/>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841" name="Shape 841"/>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845" name="Group 845"/>
          <p:cNvGrpSpPr/>
          <p:nvPr/>
        </p:nvGrpSpPr>
        <p:grpSpPr>
          <a:xfrm>
            <a:off x="4259386" y="3159370"/>
            <a:ext cx="368825" cy="447037"/>
            <a:chOff x="0" y="0"/>
            <a:chExt cx="368823" cy="447035"/>
          </a:xfrm>
        </p:grpSpPr>
        <p:sp>
          <p:nvSpPr>
            <p:cNvPr id="843" name="Shape 843"/>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844" name="Shape 844"/>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848" name="Group 848"/>
          <p:cNvGrpSpPr/>
          <p:nvPr/>
        </p:nvGrpSpPr>
        <p:grpSpPr>
          <a:xfrm>
            <a:off x="3924615" y="2693885"/>
            <a:ext cx="368826" cy="447037"/>
            <a:chOff x="0" y="0"/>
            <a:chExt cx="368825" cy="447035"/>
          </a:xfrm>
        </p:grpSpPr>
        <p:sp>
          <p:nvSpPr>
            <p:cNvPr id="846" name="Shape 846"/>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847" name="Shape 847"/>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5</a:t>
              </a:r>
            </a:p>
          </p:txBody>
        </p:sp>
      </p:grpSp>
      <p:grpSp>
        <p:nvGrpSpPr>
          <p:cNvPr id="851" name="Group 851"/>
          <p:cNvGrpSpPr/>
          <p:nvPr/>
        </p:nvGrpSpPr>
        <p:grpSpPr>
          <a:xfrm>
            <a:off x="3601706" y="2179402"/>
            <a:ext cx="368825" cy="408937"/>
            <a:chOff x="0" y="0"/>
            <a:chExt cx="368823" cy="408935"/>
          </a:xfrm>
        </p:grpSpPr>
        <p:sp>
          <p:nvSpPr>
            <p:cNvPr id="849" name="Shape 849"/>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850" name="Shape 850"/>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854" name="Group 854"/>
          <p:cNvGrpSpPr/>
          <p:nvPr/>
        </p:nvGrpSpPr>
        <p:grpSpPr>
          <a:xfrm>
            <a:off x="6799388" y="6094760"/>
            <a:ext cx="368825" cy="447037"/>
            <a:chOff x="0" y="0"/>
            <a:chExt cx="368823" cy="447035"/>
          </a:xfrm>
        </p:grpSpPr>
        <p:sp>
          <p:nvSpPr>
            <p:cNvPr id="852" name="Shape 852"/>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853" name="Shape 853"/>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857" name="Group 857"/>
          <p:cNvGrpSpPr/>
          <p:nvPr/>
        </p:nvGrpSpPr>
        <p:grpSpPr>
          <a:xfrm>
            <a:off x="6604999" y="5602959"/>
            <a:ext cx="368826" cy="447037"/>
            <a:chOff x="0" y="0"/>
            <a:chExt cx="368825" cy="447035"/>
          </a:xfrm>
        </p:grpSpPr>
        <p:sp>
          <p:nvSpPr>
            <p:cNvPr id="855" name="Shape 855"/>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856" name="Shape 856"/>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860" name="Group 860"/>
          <p:cNvGrpSpPr/>
          <p:nvPr/>
        </p:nvGrpSpPr>
        <p:grpSpPr>
          <a:xfrm>
            <a:off x="6374326" y="5111158"/>
            <a:ext cx="368825" cy="447037"/>
            <a:chOff x="0" y="0"/>
            <a:chExt cx="368823" cy="447035"/>
          </a:xfrm>
        </p:grpSpPr>
        <p:sp>
          <p:nvSpPr>
            <p:cNvPr id="858" name="Shape 858"/>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859" name="Shape 859"/>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2</a:t>
              </a:r>
            </a:p>
          </p:txBody>
        </p:sp>
      </p:grpSp>
      <p:grpSp>
        <p:nvGrpSpPr>
          <p:cNvPr id="863" name="Group 863"/>
          <p:cNvGrpSpPr/>
          <p:nvPr/>
        </p:nvGrpSpPr>
        <p:grpSpPr>
          <a:xfrm>
            <a:off x="6109958" y="4619357"/>
            <a:ext cx="368825" cy="447037"/>
            <a:chOff x="0" y="0"/>
            <a:chExt cx="368823" cy="447035"/>
          </a:xfrm>
        </p:grpSpPr>
        <p:sp>
          <p:nvSpPr>
            <p:cNvPr id="861" name="Shape 86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862" name="Shape 862"/>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864" name="Shape 864"/>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865" name="Shape 865"/>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866" name="Shape 866"/>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867" name="Shape 867"/>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870" name="Group 870"/>
          <p:cNvGrpSpPr/>
          <p:nvPr/>
        </p:nvGrpSpPr>
        <p:grpSpPr>
          <a:xfrm>
            <a:off x="7617407" y="5910195"/>
            <a:ext cx="1395504" cy="767556"/>
            <a:chOff x="0" y="0"/>
            <a:chExt cx="1395502" cy="767554"/>
          </a:xfrm>
        </p:grpSpPr>
        <p:sp>
          <p:nvSpPr>
            <p:cNvPr id="868" name="Shape 868"/>
            <p:cNvSpPr/>
            <p:nvPr/>
          </p:nvSpPr>
          <p:spPr>
            <a:xfrm>
              <a:off x="0" y="0"/>
              <a:ext cx="1395503" cy="767555"/>
            </a:xfrm>
            <a:prstGeom prst="roundRect">
              <a:avLst>
                <a:gd name="adj" fmla="val 24819"/>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869" name="Shape 869"/>
            <p:cNvSpPr/>
            <p:nvPr/>
          </p:nvSpPr>
          <p:spPr>
            <a:xfrm>
              <a:off x="55794" y="55795"/>
              <a:ext cx="1283915"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Gesamt 15 Personen</a:t>
              </a:r>
            </a:p>
          </p:txBody>
        </p:sp>
      </p:grpSp>
      <p:grpSp>
        <p:nvGrpSpPr>
          <p:cNvPr id="873" name="Group 873"/>
          <p:cNvGrpSpPr/>
          <p:nvPr/>
        </p:nvGrpSpPr>
        <p:grpSpPr>
          <a:xfrm>
            <a:off x="7347856" y="784549"/>
            <a:ext cx="1583805" cy="650472"/>
            <a:chOff x="0" y="0"/>
            <a:chExt cx="1583804" cy="650471"/>
          </a:xfrm>
        </p:grpSpPr>
        <p:sp>
          <p:nvSpPr>
            <p:cNvPr id="871" name="Shape 871"/>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872" name="Shape 872"/>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874" name="Shape 874"/>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875" name="Shape 875"/>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876" name="Shape 876"/>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879" name="Group 879"/>
          <p:cNvGrpSpPr/>
          <p:nvPr/>
        </p:nvGrpSpPr>
        <p:grpSpPr>
          <a:xfrm>
            <a:off x="7617341" y="1770416"/>
            <a:ext cx="1044837" cy="650472"/>
            <a:chOff x="0" y="0"/>
            <a:chExt cx="1044836" cy="650471"/>
          </a:xfrm>
        </p:grpSpPr>
        <p:sp>
          <p:nvSpPr>
            <p:cNvPr id="877" name="Shape 877"/>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878" name="Shape 878"/>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880" name="Shape 880"/>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881" name="Shape 881"/>
          <p:cNvSpPr/>
          <p:nvPr/>
        </p:nvSpPr>
        <p:spPr>
          <a:xfrm flipH="1">
            <a:off x="4917119" y="1356739"/>
            <a:ext cx="2430737" cy="928526"/>
          </a:xfrm>
          <a:prstGeom prst="line">
            <a:avLst/>
          </a:prstGeom>
          <a:ln w="25400">
            <a:solidFill>
              <a:schemeClr val="accent5"/>
            </a:solidFill>
            <a:tailEnd type="triangle"/>
          </a:ln>
        </p:spPr>
        <p:txBody>
          <a:bodyPr lIns="45718" tIns="45718" rIns="45718" bIns="45718"/>
          <a:lstStyle/>
          <a:p>
            <a:endParaRPr/>
          </a:p>
        </p:txBody>
      </p:sp>
      <p:sp>
        <p:nvSpPr>
          <p:cNvPr id="882" name="Shape 882"/>
          <p:cNvSpPr/>
          <p:nvPr/>
        </p:nvSpPr>
        <p:spPr>
          <a:xfrm flipH="1">
            <a:off x="5270696" y="1442339"/>
            <a:ext cx="2132886" cy="1376510"/>
          </a:xfrm>
          <a:prstGeom prst="line">
            <a:avLst/>
          </a:prstGeom>
          <a:ln w="25400">
            <a:solidFill>
              <a:schemeClr val="accent5"/>
            </a:solidFill>
            <a:tailEnd type="triangle"/>
          </a:ln>
        </p:spPr>
        <p:txBody>
          <a:bodyPr lIns="45718" tIns="45718" rIns="45718" bIns="45718"/>
          <a:lstStyle/>
          <a:p>
            <a:endParaRPr/>
          </a:p>
        </p:txBody>
      </p:sp>
      <p:sp>
        <p:nvSpPr>
          <p:cNvPr id="883" name="Shape 883"/>
          <p:cNvSpPr/>
          <p:nvPr/>
        </p:nvSpPr>
        <p:spPr>
          <a:xfrm flipH="1">
            <a:off x="5593606" y="1442340"/>
            <a:ext cx="1968010" cy="1701473"/>
          </a:xfrm>
          <a:prstGeom prst="line">
            <a:avLst/>
          </a:prstGeom>
          <a:ln w="25400">
            <a:solidFill>
              <a:schemeClr val="accent5"/>
            </a:solidFill>
            <a:tailEnd type="triangle"/>
          </a:ln>
        </p:spPr>
        <p:txBody>
          <a:bodyPr lIns="45718" tIns="45718" rIns="45718" bIns="45718"/>
          <a:lstStyle/>
          <a:p>
            <a:endParaRPr/>
          </a:p>
        </p:txBody>
      </p:sp>
    </p:spTree>
  </p:cSld>
  <p:clrMapOvr>
    <a:masterClrMapping/>
  </p:clrMapOvr>
  <p:transition spd="slow">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8" name="Group 888"/>
          <p:cNvGrpSpPr/>
          <p:nvPr/>
        </p:nvGrpSpPr>
        <p:grpSpPr>
          <a:xfrm>
            <a:off x="3606800" y="101600"/>
            <a:ext cx="1028962" cy="388532"/>
            <a:chOff x="0" y="0"/>
            <a:chExt cx="1028961" cy="388531"/>
          </a:xfrm>
        </p:grpSpPr>
        <p:sp>
          <p:nvSpPr>
            <p:cNvPr id="886" name="Shape 886"/>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87" name="Shape 887"/>
            <p:cNvSpPr/>
            <p:nvPr/>
          </p:nvSpPr>
          <p:spPr>
            <a:xfrm>
              <a:off x="55795" y="55796"/>
              <a:ext cx="917370"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Sponsor</a:t>
              </a:r>
            </a:p>
          </p:txBody>
        </p:sp>
      </p:grpSp>
      <p:grpSp>
        <p:nvGrpSpPr>
          <p:cNvPr id="891" name="Group 891"/>
          <p:cNvGrpSpPr/>
          <p:nvPr/>
        </p:nvGrpSpPr>
        <p:grpSpPr>
          <a:xfrm>
            <a:off x="2554076" y="599750"/>
            <a:ext cx="1236616" cy="488387"/>
            <a:chOff x="0" y="0"/>
            <a:chExt cx="1236615" cy="488385"/>
          </a:xfrm>
        </p:grpSpPr>
        <p:sp>
          <p:nvSpPr>
            <p:cNvPr id="889" name="Shape 889"/>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90" name="Shape 890"/>
            <p:cNvSpPr/>
            <p:nvPr/>
          </p:nvSpPr>
          <p:spPr>
            <a:xfrm>
              <a:off x="55794" y="55795"/>
              <a:ext cx="1125027"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Neuer T.P.</a:t>
              </a:r>
            </a:p>
          </p:txBody>
        </p:sp>
      </p:grpSp>
      <p:grpSp>
        <p:nvGrpSpPr>
          <p:cNvPr id="894" name="Group 894"/>
          <p:cNvGrpSpPr/>
          <p:nvPr/>
        </p:nvGrpSpPr>
        <p:grpSpPr>
          <a:xfrm>
            <a:off x="2097625" y="1210087"/>
            <a:ext cx="659398" cy="369851"/>
            <a:chOff x="0" y="0"/>
            <a:chExt cx="659397" cy="369850"/>
          </a:xfrm>
        </p:grpSpPr>
        <p:sp>
          <p:nvSpPr>
            <p:cNvPr id="892" name="Shape 89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93" name="Shape 89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897" name="Group 897"/>
          <p:cNvGrpSpPr/>
          <p:nvPr/>
        </p:nvGrpSpPr>
        <p:grpSpPr>
          <a:xfrm>
            <a:off x="1663480" y="1701888"/>
            <a:ext cx="659398" cy="369851"/>
            <a:chOff x="0" y="0"/>
            <a:chExt cx="659397" cy="369850"/>
          </a:xfrm>
        </p:grpSpPr>
        <p:sp>
          <p:nvSpPr>
            <p:cNvPr id="895" name="Shape 89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96" name="Shape 89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900" name="Group 900"/>
          <p:cNvGrpSpPr/>
          <p:nvPr/>
        </p:nvGrpSpPr>
        <p:grpSpPr>
          <a:xfrm>
            <a:off x="3886086" y="1701888"/>
            <a:ext cx="659398" cy="369851"/>
            <a:chOff x="0" y="0"/>
            <a:chExt cx="659397" cy="369850"/>
          </a:xfrm>
        </p:grpSpPr>
        <p:sp>
          <p:nvSpPr>
            <p:cNvPr id="898" name="Shape 89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899" name="Shape 89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903" name="Group 903"/>
          <p:cNvGrpSpPr/>
          <p:nvPr/>
        </p:nvGrpSpPr>
        <p:grpSpPr>
          <a:xfrm>
            <a:off x="4242301" y="2193689"/>
            <a:ext cx="659398" cy="369851"/>
            <a:chOff x="0" y="0"/>
            <a:chExt cx="659397" cy="369850"/>
          </a:xfrm>
        </p:grpSpPr>
        <p:sp>
          <p:nvSpPr>
            <p:cNvPr id="901" name="Shape 90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02" name="Shape 90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906" name="Group 906"/>
          <p:cNvGrpSpPr/>
          <p:nvPr/>
        </p:nvGrpSpPr>
        <p:grpSpPr>
          <a:xfrm>
            <a:off x="4615526" y="2683673"/>
            <a:ext cx="659398" cy="369851"/>
            <a:chOff x="0" y="0"/>
            <a:chExt cx="659397" cy="369850"/>
          </a:xfrm>
        </p:grpSpPr>
        <p:sp>
          <p:nvSpPr>
            <p:cNvPr id="904" name="Shape 90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05" name="Shape 905"/>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909" name="Group 909"/>
          <p:cNvGrpSpPr/>
          <p:nvPr/>
        </p:nvGrpSpPr>
        <p:grpSpPr>
          <a:xfrm>
            <a:off x="4900579" y="3173658"/>
            <a:ext cx="659398" cy="369851"/>
            <a:chOff x="0" y="0"/>
            <a:chExt cx="659397" cy="369850"/>
          </a:xfrm>
        </p:grpSpPr>
        <p:sp>
          <p:nvSpPr>
            <p:cNvPr id="907" name="Shape 9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08" name="Shape 908"/>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912" name="Group 912"/>
          <p:cNvGrpSpPr/>
          <p:nvPr/>
        </p:nvGrpSpPr>
        <p:grpSpPr>
          <a:xfrm>
            <a:off x="3548433" y="1210087"/>
            <a:ext cx="659398" cy="369851"/>
            <a:chOff x="0" y="0"/>
            <a:chExt cx="659397" cy="369850"/>
          </a:xfrm>
        </p:grpSpPr>
        <p:sp>
          <p:nvSpPr>
            <p:cNvPr id="910" name="Shape 9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11" name="Shape 911"/>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915" name="Group 915"/>
          <p:cNvGrpSpPr/>
          <p:nvPr/>
        </p:nvGrpSpPr>
        <p:grpSpPr>
          <a:xfrm>
            <a:off x="2387911" y="2722530"/>
            <a:ext cx="659398" cy="369851"/>
            <a:chOff x="0" y="0"/>
            <a:chExt cx="659397" cy="369850"/>
          </a:xfrm>
        </p:grpSpPr>
        <p:sp>
          <p:nvSpPr>
            <p:cNvPr id="913" name="Shape 91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14" name="Shape 914"/>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N.P.5</a:t>
              </a:r>
            </a:p>
          </p:txBody>
        </p:sp>
      </p:grpSp>
      <p:grpSp>
        <p:nvGrpSpPr>
          <p:cNvPr id="918" name="Group 918"/>
          <p:cNvGrpSpPr/>
          <p:nvPr/>
        </p:nvGrpSpPr>
        <p:grpSpPr>
          <a:xfrm>
            <a:off x="1796971" y="3781128"/>
            <a:ext cx="659398" cy="369851"/>
            <a:chOff x="0" y="0"/>
            <a:chExt cx="659397" cy="369850"/>
          </a:xfrm>
        </p:grpSpPr>
        <p:sp>
          <p:nvSpPr>
            <p:cNvPr id="916" name="Shape 91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17" name="Shape 917"/>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N.P.7</a:t>
              </a:r>
            </a:p>
          </p:txBody>
        </p:sp>
      </p:grpSp>
      <p:grpSp>
        <p:nvGrpSpPr>
          <p:cNvPr id="921" name="Group 921"/>
          <p:cNvGrpSpPr/>
          <p:nvPr/>
        </p:nvGrpSpPr>
        <p:grpSpPr>
          <a:xfrm>
            <a:off x="5263908" y="3669093"/>
            <a:ext cx="659398" cy="369851"/>
            <a:chOff x="0" y="0"/>
            <a:chExt cx="659397" cy="369850"/>
          </a:xfrm>
        </p:grpSpPr>
        <p:sp>
          <p:nvSpPr>
            <p:cNvPr id="919" name="Shape 91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20" name="Shape 920"/>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N.P.1</a:t>
              </a:r>
            </a:p>
          </p:txBody>
        </p:sp>
      </p:grpSp>
      <p:grpSp>
        <p:nvGrpSpPr>
          <p:cNvPr id="924" name="Group 924"/>
          <p:cNvGrpSpPr/>
          <p:nvPr/>
        </p:nvGrpSpPr>
        <p:grpSpPr>
          <a:xfrm>
            <a:off x="5584824" y="4148194"/>
            <a:ext cx="659399" cy="369851"/>
            <a:chOff x="0" y="0"/>
            <a:chExt cx="659397" cy="369850"/>
          </a:xfrm>
        </p:grpSpPr>
        <p:sp>
          <p:nvSpPr>
            <p:cNvPr id="922" name="Shape 92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23" name="Shape 923"/>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N.P.2</a:t>
              </a:r>
            </a:p>
          </p:txBody>
        </p:sp>
      </p:grpSp>
      <p:grpSp>
        <p:nvGrpSpPr>
          <p:cNvPr id="927" name="Group 927"/>
          <p:cNvGrpSpPr/>
          <p:nvPr/>
        </p:nvGrpSpPr>
        <p:grpSpPr>
          <a:xfrm>
            <a:off x="2676887" y="2193689"/>
            <a:ext cx="659398" cy="369851"/>
            <a:chOff x="0" y="0"/>
            <a:chExt cx="659397" cy="369850"/>
          </a:xfrm>
        </p:grpSpPr>
        <p:sp>
          <p:nvSpPr>
            <p:cNvPr id="925" name="Shape 92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26" name="Shape 926"/>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N.P.4</a:t>
              </a:r>
            </a:p>
          </p:txBody>
        </p:sp>
      </p:grpSp>
      <p:grpSp>
        <p:nvGrpSpPr>
          <p:cNvPr id="930" name="Group 930"/>
          <p:cNvGrpSpPr/>
          <p:nvPr/>
        </p:nvGrpSpPr>
        <p:grpSpPr>
          <a:xfrm>
            <a:off x="2015969" y="3251372"/>
            <a:ext cx="659398" cy="369851"/>
            <a:chOff x="0" y="0"/>
            <a:chExt cx="659397" cy="369850"/>
          </a:xfrm>
        </p:grpSpPr>
        <p:sp>
          <p:nvSpPr>
            <p:cNvPr id="928" name="Shape 9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29" name="Shape 929"/>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N.P.6</a:t>
              </a:r>
            </a:p>
          </p:txBody>
        </p:sp>
      </p:grpSp>
      <p:grpSp>
        <p:nvGrpSpPr>
          <p:cNvPr id="933" name="Group 933"/>
          <p:cNvGrpSpPr/>
          <p:nvPr/>
        </p:nvGrpSpPr>
        <p:grpSpPr>
          <a:xfrm>
            <a:off x="3007186" y="1691906"/>
            <a:ext cx="659398" cy="369851"/>
            <a:chOff x="0" y="0"/>
            <a:chExt cx="659397" cy="369850"/>
          </a:xfrm>
        </p:grpSpPr>
        <p:sp>
          <p:nvSpPr>
            <p:cNvPr id="931" name="Shape 9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p>
          </p:txBody>
        </p:sp>
        <p:sp>
          <p:nvSpPr>
            <p:cNvPr id="932" name="Shape 932"/>
            <p:cNvSpPr/>
            <p:nvPr/>
          </p:nvSpPr>
          <p:spPr>
            <a:xfrm>
              <a:off x="-1" y="-1"/>
              <a:ext cx="659399" cy="3327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t>N.P.3</a:t>
              </a:r>
            </a:p>
          </p:txBody>
        </p:sp>
      </p:grpSp>
      <p:grpSp>
        <p:nvGrpSpPr>
          <p:cNvPr id="936" name="Group 936"/>
          <p:cNvGrpSpPr/>
          <p:nvPr/>
        </p:nvGrpSpPr>
        <p:grpSpPr>
          <a:xfrm>
            <a:off x="4578182" y="3654804"/>
            <a:ext cx="368825" cy="447037"/>
            <a:chOff x="0" y="0"/>
            <a:chExt cx="368823" cy="447035"/>
          </a:xfrm>
        </p:grpSpPr>
        <p:sp>
          <p:nvSpPr>
            <p:cNvPr id="934" name="Shape 934"/>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935" name="Shape 935"/>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939" name="Group 939"/>
          <p:cNvGrpSpPr/>
          <p:nvPr/>
        </p:nvGrpSpPr>
        <p:grpSpPr>
          <a:xfrm>
            <a:off x="4259386" y="3159370"/>
            <a:ext cx="368825" cy="447037"/>
            <a:chOff x="0" y="0"/>
            <a:chExt cx="368823" cy="447035"/>
          </a:xfrm>
        </p:grpSpPr>
        <p:sp>
          <p:nvSpPr>
            <p:cNvPr id="937" name="Shape 937"/>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938" name="Shape 938"/>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5</a:t>
              </a:r>
            </a:p>
          </p:txBody>
        </p:sp>
      </p:grpSp>
      <p:grpSp>
        <p:nvGrpSpPr>
          <p:cNvPr id="942" name="Group 942"/>
          <p:cNvGrpSpPr/>
          <p:nvPr/>
        </p:nvGrpSpPr>
        <p:grpSpPr>
          <a:xfrm>
            <a:off x="3924615" y="2693885"/>
            <a:ext cx="368826" cy="447037"/>
            <a:chOff x="0" y="0"/>
            <a:chExt cx="368825" cy="447035"/>
          </a:xfrm>
        </p:grpSpPr>
        <p:sp>
          <p:nvSpPr>
            <p:cNvPr id="940" name="Shape 940"/>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941" name="Shape 941"/>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5</a:t>
              </a:r>
            </a:p>
          </p:txBody>
        </p:sp>
      </p:grpSp>
      <p:grpSp>
        <p:nvGrpSpPr>
          <p:cNvPr id="945" name="Group 945"/>
          <p:cNvGrpSpPr/>
          <p:nvPr/>
        </p:nvGrpSpPr>
        <p:grpSpPr>
          <a:xfrm>
            <a:off x="3601706" y="2179402"/>
            <a:ext cx="368825" cy="408937"/>
            <a:chOff x="0" y="0"/>
            <a:chExt cx="368823" cy="408935"/>
          </a:xfrm>
        </p:grpSpPr>
        <p:sp>
          <p:nvSpPr>
            <p:cNvPr id="943" name="Shape 943"/>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p>
          </p:txBody>
        </p:sp>
        <p:sp>
          <p:nvSpPr>
            <p:cNvPr id="944" name="Shape 944"/>
            <p:cNvSpPr/>
            <p:nvPr/>
          </p:nvSpPr>
          <p:spPr>
            <a:xfrm>
              <a:off x="0" y="0"/>
              <a:ext cx="368824" cy="4089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t>5</a:t>
              </a:r>
            </a:p>
          </p:txBody>
        </p:sp>
      </p:grpSp>
      <p:grpSp>
        <p:nvGrpSpPr>
          <p:cNvPr id="948" name="Group 948"/>
          <p:cNvGrpSpPr/>
          <p:nvPr/>
        </p:nvGrpSpPr>
        <p:grpSpPr>
          <a:xfrm>
            <a:off x="6799388" y="6094760"/>
            <a:ext cx="368825" cy="447037"/>
            <a:chOff x="0" y="0"/>
            <a:chExt cx="368823" cy="447035"/>
          </a:xfrm>
        </p:grpSpPr>
        <p:sp>
          <p:nvSpPr>
            <p:cNvPr id="946" name="Shape 946"/>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947" name="Shape 947"/>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951" name="Group 951"/>
          <p:cNvGrpSpPr/>
          <p:nvPr/>
        </p:nvGrpSpPr>
        <p:grpSpPr>
          <a:xfrm>
            <a:off x="6604999" y="5602959"/>
            <a:ext cx="368826" cy="447037"/>
            <a:chOff x="0" y="0"/>
            <a:chExt cx="368825" cy="447035"/>
          </a:xfrm>
        </p:grpSpPr>
        <p:sp>
          <p:nvSpPr>
            <p:cNvPr id="949" name="Shape 949"/>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950" name="Shape 950"/>
            <p:cNvSpPr/>
            <p:nvPr/>
          </p:nvSpPr>
          <p:spPr>
            <a:xfrm>
              <a:off x="0" y="0"/>
              <a:ext cx="368826"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grpSp>
        <p:nvGrpSpPr>
          <p:cNvPr id="954" name="Group 954"/>
          <p:cNvGrpSpPr/>
          <p:nvPr/>
        </p:nvGrpSpPr>
        <p:grpSpPr>
          <a:xfrm>
            <a:off x="6374326" y="5111158"/>
            <a:ext cx="368825" cy="447037"/>
            <a:chOff x="0" y="0"/>
            <a:chExt cx="368823" cy="447035"/>
          </a:xfrm>
        </p:grpSpPr>
        <p:sp>
          <p:nvSpPr>
            <p:cNvPr id="952" name="Shape 952"/>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p>
          </p:txBody>
        </p:sp>
        <p:sp>
          <p:nvSpPr>
            <p:cNvPr id="953" name="Shape 953"/>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t>2</a:t>
              </a:r>
            </a:p>
          </p:txBody>
        </p:sp>
      </p:grpSp>
      <p:grpSp>
        <p:nvGrpSpPr>
          <p:cNvPr id="957" name="Group 957"/>
          <p:cNvGrpSpPr/>
          <p:nvPr/>
        </p:nvGrpSpPr>
        <p:grpSpPr>
          <a:xfrm>
            <a:off x="6109958" y="4619357"/>
            <a:ext cx="368825" cy="447037"/>
            <a:chOff x="0" y="0"/>
            <a:chExt cx="368823" cy="447035"/>
          </a:xfrm>
        </p:grpSpPr>
        <p:sp>
          <p:nvSpPr>
            <p:cNvPr id="955" name="Shape 955"/>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p>
          </p:txBody>
        </p:sp>
        <p:sp>
          <p:nvSpPr>
            <p:cNvPr id="956" name="Shape 956"/>
            <p:cNvSpPr/>
            <p:nvPr/>
          </p:nvSpPr>
          <p:spPr>
            <a:xfrm>
              <a:off x="0" y="0"/>
              <a:ext cx="368824" cy="447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t>2</a:t>
              </a:r>
            </a:p>
          </p:txBody>
        </p:sp>
      </p:grpSp>
      <p:sp>
        <p:nvSpPr>
          <p:cNvPr id="958" name="Shape 958"/>
          <p:cNvSpPr/>
          <p:nvPr/>
        </p:nvSpPr>
        <p:spPr>
          <a:xfrm>
            <a:off x="1908249" y="580700"/>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959" name="Shape 959"/>
          <p:cNvSpPr/>
          <p:nvPr/>
        </p:nvSpPr>
        <p:spPr>
          <a:xfrm>
            <a:off x="3866508" y="618607"/>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sp>
        <p:nvSpPr>
          <p:cNvPr id="960" name="Shape 960"/>
          <p:cNvSpPr/>
          <p:nvPr/>
        </p:nvSpPr>
        <p:spPr>
          <a:xfrm>
            <a:off x="4268635" y="1153129"/>
            <a:ext cx="606729"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20%</a:t>
            </a:r>
          </a:p>
        </p:txBody>
      </p:sp>
      <p:sp>
        <p:nvSpPr>
          <p:cNvPr id="961" name="Shape 961"/>
          <p:cNvSpPr/>
          <p:nvPr/>
        </p:nvSpPr>
        <p:spPr>
          <a:xfrm>
            <a:off x="2823105" y="1171493"/>
            <a:ext cx="698556"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t>80 %</a:t>
            </a:r>
          </a:p>
        </p:txBody>
      </p:sp>
      <p:grpSp>
        <p:nvGrpSpPr>
          <p:cNvPr id="964" name="Group 964"/>
          <p:cNvGrpSpPr/>
          <p:nvPr/>
        </p:nvGrpSpPr>
        <p:grpSpPr>
          <a:xfrm>
            <a:off x="7617407" y="5910195"/>
            <a:ext cx="1395504" cy="767556"/>
            <a:chOff x="0" y="0"/>
            <a:chExt cx="1395502" cy="767554"/>
          </a:xfrm>
        </p:grpSpPr>
        <p:sp>
          <p:nvSpPr>
            <p:cNvPr id="962" name="Shape 962"/>
            <p:cNvSpPr/>
            <p:nvPr/>
          </p:nvSpPr>
          <p:spPr>
            <a:xfrm>
              <a:off x="0" y="0"/>
              <a:ext cx="1395503" cy="767555"/>
            </a:xfrm>
            <a:prstGeom prst="roundRect">
              <a:avLst>
                <a:gd name="adj" fmla="val 24819"/>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963" name="Shape 963"/>
            <p:cNvSpPr/>
            <p:nvPr/>
          </p:nvSpPr>
          <p:spPr>
            <a:xfrm>
              <a:off x="55794" y="55795"/>
              <a:ext cx="1283915"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Gesamt 15 Personen</a:t>
              </a:r>
            </a:p>
          </p:txBody>
        </p:sp>
      </p:grpSp>
      <p:grpSp>
        <p:nvGrpSpPr>
          <p:cNvPr id="967" name="Group 967"/>
          <p:cNvGrpSpPr/>
          <p:nvPr/>
        </p:nvGrpSpPr>
        <p:grpSpPr>
          <a:xfrm>
            <a:off x="7347856" y="784549"/>
            <a:ext cx="1583805" cy="650472"/>
            <a:chOff x="0" y="0"/>
            <a:chExt cx="1583804" cy="650471"/>
          </a:xfrm>
        </p:grpSpPr>
        <p:sp>
          <p:nvSpPr>
            <p:cNvPr id="965" name="Shape 965"/>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p>
          </p:txBody>
        </p:sp>
        <p:sp>
          <p:nvSpPr>
            <p:cNvPr id="966" name="Shape 966"/>
            <p:cNvSpPr/>
            <p:nvPr/>
          </p:nvSpPr>
          <p:spPr>
            <a:xfrm>
              <a:off x="55796" y="55797"/>
              <a:ext cx="147221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t>Namensliste 10-15 Personen</a:t>
              </a:r>
            </a:p>
          </p:txBody>
        </p:sp>
      </p:grpSp>
      <p:sp>
        <p:nvSpPr>
          <p:cNvPr id="968" name="Shape 968"/>
          <p:cNvSpPr/>
          <p:nvPr/>
        </p:nvSpPr>
        <p:spPr>
          <a:xfrm flipH="1" flipV="1">
            <a:off x="4628210" y="878258"/>
            <a:ext cx="2719644" cy="102298"/>
          </a:xfrm>
          <a:prstGeom prst="line">
            <a:avLst/>
          </a:prstGeom>
          <a:ln w="25400">
            <a:solidFill>
              <a:schemeClr val="accent4"/>
            </a:solidFill>
            <a:tailEnd type="triangle"/>
          </a:ln>
        </p:spPr>
        <p:txBody>
          <a:bodyPr lIns="45718" tIns="45718" rIns="45718" bIns="45718"/>
          <a:lstStyle/>
          <a:p>
            <a:endParaRPr/>
          </a:p>
        </p:txBody>
      </p:sp>
      <p:sp>
        <p:nvSpPr>
          <p:cNvPr id="969" name="Shape 969"/>
          <p:cNvSpPr/>
          <p:nvPr/>
        </p:nvSpPr>
        <p:spPr>
          <a:xfrm flipH="1">
            <a:off x="4839771" y="1135292"/>
            <a:ext cx="2508084" cy="197798"/>
          </a:xfrm>
          <a:prstGeom prst="line">
            <a:avLst/>
          </a:prstGeom>
          <a:ln w="25400">
            <a:solidFill>
              <a:srgbClr val="A42238"/>
            </a:solidFill>
            <a:tailEnd type="triangle"/>
          </a:ln>
        </p:spPr>
        <p:txBody>
          <a:bodyPr lIns="45718" tIns="45718" rIns="45718" bIns="45718"/>
          <a:lstStyle/>
          <a:p>
            <a:endParaRPr/>
          </a:p>
        </p:txBody>
      </p:sp>
      <p:sp>
        <p:nvSpPr>
          <p:cNvPr id="970" name="Shape 970"/>
          <p:cNvSpPr/>
          <p:nvPr/>
        </p:nvSpPr>
        <p:spPr>
          <a:xfrm flipH="1">
            <a:off x="4558360" y="1255427"/>
            <a:ext cx="2733772" cy="585730"/>
          </a:xfrm>
          <a:prstGeom prst="line">
            <a:avLst/>
          </a:prstGeom>
          <a:ln w="25400">
            <a:solidFill>
              <a:schemeClr val="accent5"/>
            </a:solidFill>
            <a:tailEnd type="triangle"/>
          </a:ln>
        </p:spPr>
        <p:txBody>
          <a:bodyPr lIns="45718" tIns="45718" rIns="45718" bIns="45718"/>
          <a:lstStyle/>
          <a:p>
            <a:endParaRPr/>
          </a:p>
        </p:txBody>
      </p:sp>
      <p:grpSp>
        <p:nvGrpSpPr>
          <p:cNvPr id="973" name="Group 973"/>
          <p:cNvGrpSpPr/>
          <p:nvPr/>
        </p:nvGrpSpPr>
        <p:grpSpPr>
          <a:xfrm>
            <a:off x="7617341" y="1770416"/>
            <a:ext cx="1044837" cy="650472"/>
            <a:chOff x="0" y="0"/>
            <a:chExt cx="1044836" cy="650471"/>
          </a:xfrm>
        </p:grpSpPr>
        <p:sp>
          <p:nvSpPr>
            <p:cNvPr id="971" name="Shape 97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p>
          </p:txBody>
        </p:sp>
        <p:sp>
          <p:nvSpPr>
            <p:cNvPr id="972" name="Shape 972"/>
            <p:cNvSpPr/>
            <p:nvPr/>
          </p:nvSpPr>
          <p:spPr>
            <a:xfrm>
              <a:off x="55797" y="55797"/>
              <a:ext cx="933242" cy="574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t>7-9 PARTNER</a:t>
              </a:r>
            </a:p>
          </p:txBody>
        </p:sp>
      </p:grpSp>
      <p:sp>
        <p:nvSpPr>
          <p:cNvPr id="974" name="Shape 974"/>
          <p:cNvSpPr/>
          <p:nvPr/>
        </p:nvSpPr>
        <p:spPr>
          <a:xfrm>
            <a:off x="8145129" y="1416005"/>
            <a:ext cx="2" cy="293886"/>
          </a:xfrm>
          <a:prstGeom prst="line">
            <a:avLst/>
          </a:prstGeom>
          <a:ln w="25400">
            <a:solidFill>
              <a:srgbClr val="A41709"/>
            </a:solidFill>
            <a:tailEnd type="triangle"/>
          </a:ln>
        </p:spPr>
        <p:txBody>
          <a:bodyPr lIns="45718" tIns="45718" rIns="45718" bIns="45718"/>
          <a:lstStyle/>
          <a:p>
            <a:endParaRPr/>
          </a:p>
        </p:txBody>
      </p:sp>
      <p:sp>
        <p:nvSpPr>
          <p:cNvPr id="975" name="Shape 975"/>
          <p:cNvSpPr/>
          <p:nvPr/>
        </p:nvSpPr>
        <p:spPr>
          <a:xfrm flipH="1">
            <a:off x="4917119" y="1356739"/>
            <a:ext cx="2430737" cy="928526"/>
          </a:xfrm>
          <a:prstGeom prst="line">
            <a:avLst/>
          </a:prstGeom>
          <a:ln w="25400">
            <a:solidFill>
              <a:schemeClr val="accent5"/>
            </a:solidFill>
            <a:tailEnd type="triangle"/>
          </a:ln>
        </p:spPr>
        <p:txBody>
          <a:bodyPr lIns="45718" tIns="45718" rIns="45718" bIns="45718"/>
          <a:lstStyle/>
          <a:p>
            <a:endParaRPr/>
          </a:p>
        </p:txBody>
      </p:sp>
      <p:sp>
        <p:nvSpPr>
          <p:cNvPr id="976" name="Shape 976"/>
          <p:cNvSpPr/>
          <p:nvPr/>
        </p:nvSpPr>
        <p:spPr>
          <a:xfrm flipH="1">
            <a:off x="5270696" y="1442339"/>
            <a:ext cx="2132886" cy="1376510"/>
          </a:xfrm>
          <a:prstGeom prst="line">
            <a:avLst/>
          </a:prstGeom>
          <a:ln w="25400">
            <a:solidFill>
              <a:schemeClr val="accent5"/>
            </a:solidFill>
            <a:tailEnd type="triangle"/>
          </a:ln>
        </p:spPr>
        <p:txBody>
          <a:bodyPr lIns="45718" tIns="45718" rIns="45718" bIns="45718"/>
          <a:lstStyle/>
          <a:p>
            <a:endParaRPr/>
          </a:p>
        </p:txBody>
      </p:sp>
      <p:sp>
        <p:nvSpPr>
          <p:cNvPr id="977" name="Shape 977"/>
          <p:cNvSpPr/>
          <p:nvPr/>
        </p:nvSpPr>
        <p:spPr>
          <a:xfrm flipH="1">
            <a:off x="5593606" y="1442340"/>
            <a:ext cx="1968010" cy="1701473"/>
          </a:xfrm>
          <a:prstGeom prst="line">
            <a:avLst/>
          </a:prstGeom>
          <a:ln w="25400">
            <a:solidFill>
              <a:schemeClr val="accent5"/>
            </a:solidFill>
            <a:tailEnd type="triangle"/>
          </a:ln>
        </p:spPr>
        <p:txBody>
          <a:bodyPr lIns="45718" tIns="45718" rIns="45718" bIns="45718"/>
          <a:lstStyle/>
          <a:p>
            <a:endParaRPr/>
          </a:p>
        </p:txBody>
      </p:sp>
      <p:sp>
        <p:nvSpPr>
          <p:cNvPr id="978" name="Shape 978"/>
          <p:cNvSpPr/>
          <p:nvPr/>
        </p:nvSpPr>
        <p:spPr>
          <a:xfrm>
            <a:off x="435564" y="5031039"/>
            <a:ext cx="4209264" cy="1158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defRPr>
                <a:solidFill>
                  <a:srgbClr val="FFFFFF"/>
                </a:solidFill>
              </a:defRPr>
            </a:pPr>
            <a:r>
              <a:t>JEDER IST VERANTWORTLICH </a:t>
            </a:r>
          </a:p>
          <a:p>
            <a:pPr>
              <a:defRPr>
                <a:solidFill>
                  <a:srgbClr val="FFFFFF"/>
                </a:solidFill>
              </a:defRPr>
            </a:pPr>
            <a:r>
              <a:t>1 POWER-LEG ZU BAUEN IN </a:t>
            </a:r>
          </a:p>
          <a:p>
            <a:pPr>
              <a:defRPr>
                <a:solidFill>
                  <a:srgbClr val="FFFFFF"/>
                </a:solidFill>
              </a:defRPr>
            </a:pPr>
            <a:r>
              <a:t>SEINEM INNENBEIN</a:t>
            </a:r>
          </a:p>
        </p:txBody>
      </p:sp>
    </p:spTree>
  </p:cSld>
  <p:clrMapOvr>
    <a:masterClrMapping/>
  </p:clrMapOvr>
  <p:transition spd="slow">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1" name="Shape 981"/>
          <p:cNvSpPr/>
          <p:nvPr/>
        </p:nvSpPr>
        <p:spPr>
          <a:xfrm>
            <a:off x="254001" y="1259606"/>
            <a:ext cx="8227557" cy="5016754"/>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350920" indent="-350920">
              <a:buSzPct val="100000"/>
              <a:buChar char="•"/>
              <a:defRPr sz="3200" b="1">
                <a:solidFill>
                  <a:srgbClr val="FFFFFF"/>
                </a:solidFill>
              </a:defRPr>
            </a:pPr>
            <a:r>
              <a:rPr sz="3200" dirty="0" err="1"/>
              <a:t>Klare</a:t>
            </a:r>
            <a:r>
              <a:rPr sz="3200" dirty="0"/>
              <a:t> </a:t>
            </a:r>
            <a:r>
              <a:rPr sz="3200" dirty="0" err="1"/>
              <a:t>Entscheidung</a:t>
            </a:r>
            <a:r>
              <a:rPr sz="3200" dirty="0"/>
              <a:t> </a:t>
            </a:r>
            <a:r>
              <a:rPr sz="3200" dirty="0" err="1"/>
              <a:t>treffen</a:t>
            </a:r>
            <a:endParaRPr sz="3200" dirty="0"/>
          </a:p>
          <a:p>
            <a:pPr marL="350920" indent="-350920">
              <a:buSzPct val="100000"/>
              <a:buChar char="•"/>
              <a:defRPr sz="3200" b="1">
                <a:solidFill>
                  <a:srgbClr val="FFFFFF"/>
                </a:solidFill>
              </a:defRPr>
            </a:pPr>
            <a:r>
              <a:rPr sz="3200" dirty="0" err="1"/>
              <a:t>Ziele</a:t>
            </a:r>
            <a:r>
              <a:rPr sz="3200" dirty="0"/>
              <a:t> </a:t>
            </a:r>
            <a:r>
              <a:rPr sz="3200" dirty="0" err="1"/>
              <a:t>setzen</a:t>
            </a:r>
            <a:r>
              <a:rPr sz="3200" dirty="0"/>
              <a:t> (was will  </a:t>
            </a:r>
            <a:r>
              <a:rPr sz="3200" dirty="0" err="1"/>
              <a:t>ich</a:t>
            </a:r>
            <a:r>
              <a:rPr sz="3200" dirty="0"/>
              <a:t> </a:t>
            </a:r>
            <a:r>
              <a:rPr sz="3200" dirty="0" err="1"/>
              <a:t>erreichen</a:t>
            </a:r>
            <a:r>
              <a:rPr sz="3200" dirty="0"/>
              <a:t>?)</a:t>
            </a:r>
          </a:p>
          <a:p>
            <a:pPr marL="350920" indent="-350920">
              <a:buSzPct val="100000"/>
              <a:buChar char="•"/>
              <a:defRPr sz="3200" b="1">
                <a:solidFill>
                  <a:srgbClr val="FFFFFF"/>
                </a:solidFill>
              </a:defRPr>
            </a:pPr>
            <a:r>
              <a:rPr sz="3200" dirty="0" err="1"/>
              <a:t>Namensliste</a:t>
            </a:r>
            <a:r>
              <a:rPr sz="3200" dirty="0"/>
              <a:t> (10 </a:t>
            </a:r>
            <a:r>
              <a:rPr sz="3200" dirty="0" err="1"/>
              <a:t>bis</a:t>
            </a:r>
            <a:r>
              <a:rPr sz="3200" dirty="0"/>
              <a:t> 15 </a:t>
            </a:r>
            <a:r>
              <a:rPr sz="3200" dirty="0" err="1"/>
              <a:t>Personen</a:t>
            </a:r>
            <a:r>
              <a:rPr sz="3200" dirty="0"/>
              <a:t>)</a:t>
            </a:r>
          </a:p>
          <a:p>
            <a:pPr marL="350920" indent="-350920">
              <a:buSzPct val="100000"/>
              <a:buChar char="•"/>
              <a:defRPr sz="3200" b="1">
                <a:solidFill>
                  <a:srgbClr val="FFFFFF"/>
                </a:solidFill>
              </a:defRPr>
            </a:pPr>
            <a:r>
              <a:rPr sz="3200" dirty="0"/>
              <a:t>Die </a:t>
            </a:r>
            <a:r>
              <a:rPr sz="3200" dirty="0" err="1"/>
              <a:t>richtige</a:t>
            </a:r>
            <a:r>
              <a:rPr sz="3200" dirty="0"/>
              <a:t> </a:t>
            </a:r>
            <a:r>
              <a:rPr sz="3200" dirty="0" err="1"/>
              <a:t>Terminvereinbarung</a:t>
            </a:r>
            <a:r>
              <a:rPr sz="3200" dirty="0"/>
              <a:t> (</a:t>
            </a:r>
            <a:r>
              <a:rPr sz="3200" dirty="0" err="1"/>
              <a:t>wie</a:t>
            </a:r>
            <a:r>
              <a:rPr sz="3200" dirty="0"/>
              <a:t>?)</a:t>
            </a:r>
          </a:p>
          <a:p>
            <a:pPr marL="350920" indent="-350920">
              <a:buSzPct val="100000"/>
              <a:buChar char="•"/>
              <a:defRPr sz="3200" b="1">
                <a:solidFill>
                  <a:srgbClr val="FFFFFF"/>
                </a:solidFill>
              </a:defRPr>
            </a:pPr>
            <a:r>
              <a:rPr sz="3200" dirty="0" err="1"/>
              <a:t>Tischgespräche</a:t>
            </a:r>
            <a:r>
              <a:rPr sz="3200" dirty="0"/>
              <a:t> </a:t>
            </a:r>
            <a:r>
              <a:rPr sz="3200" dirty="0" err="1"/>
              <a:t>führen</a:t>
            </a:r>
            <a:r>
              <a:rPr sz="3200" dirty="0"/>
              <a:t> (</a:t>
            </a:r>
            <a:r>
              <a:rPr sz="3200" dirty="0" err="1"/>
              <a:t>warum</a:t>
            </a:r>
            <a:r>
              <a:rPr sz="3200" dirty="0"/>
              <a:t> so </a:t>
            </a:r>
            <a:r>
              <a:rPr sz="3200" dirty="0" err="1"/>
              <a:t>wichtig</a:t>
            </a:r>
            <a:r>
              <a:rPr sz="3200" dirty="0"/>
              <a:t>?)</a:t>
            </a:r>
          </a:p>
          <a:p>
            <a:pPr marL="350920" indent="-350920">
              <a:buSzPct val="100000"/>
              <a:buChar char="•"/>
              <a:defRPr sz="3200" b="1">
                <a:solidFill>
                  <a:srgbClr val="FFFFFF"/>
                </a:solidFill>
              </a:defRPr>
            </a:pPr>
            <a:r>
              <a:rPr sz="3200" dirty="0" err="1"/>
              <a:t>Diese</a:t>
            </a:r>
            <a:r>
              <a:rPr sz="3200" dirty="0"/>
              <a:t> Menschen </a:t>
            </a:r>
            <a:r>
              <a:rPr sz="3200" dirty="0" err="1"/>
              <a:t>zum</a:t>
            </a:r>
            <a:r>
              <a:rPr sz="3200" dirty="0"/>
              <a:t> Meeting </a:t>
            </a:r>
            <a:r>
              <a:rPr sz="3200" dirty="0" err="1"/>
              <a:t>einladen</a:t>
            </a:r>
            <a:br>
              <a:rPr sz="3200" dirty="0"/>
            </a:br>
            <a:r>
              <a:rPr sz="3200" dirty="0"/>
              <a:t>(</a:t>
            </a:r>
            <a:r>
              <a:rPr sz="3200" dirty="0" err="1"/>
              <a:t>mit</a:t>
            </a:r>
            <a:r>
              <a:rPr sz="3200" dirty="0"/>
              <a:t> 3-5 </a:t>
            </a:r>
            <a:r>
              <a:rPr sz="3200" dirty="0" err="1"/>
              <a:t>Personen</a:t>
            </a:r>
            <a:r>
              <a:rPr sz="3200" dirty="0"/>
              <a:t>)</a:t>
            </a:r>
          </a:p>
          <a:p>
            <a:pPr marL="350920" indent="-350920">
              <a:buSzPct val="100000"/>
              <a:buChar char="•"/>
              <a:defRPr sz="3200" b="1">
                <a:solidFill>
                  <a:srgbClr val="FFFFFF"/>
                </a:solidFill>
              </a:defRPr>
            </a:pPr>
            <a:r>
              <a:rPr sz="3200" dirty="0" err="1"/>
              <a:t>Diese</a:t>
            </a:r>
            <a:r>
              <a:rPr sz="3200" dirty="0"/>
              <a:t> </a:t>
            </a:r>
            <a:r>
              <a:rPr sz="3200" dirty="0" err="1"/>
              <a:t>Arbeitsweise</a:t>
            </a:r>
            <a:r>
              <a:rPr sz="3200" dirty="0"/>
              <a:t> </a:t>
            </a:r>
            <a:r>
              <a:rPr sz="3200" dirty="0" err="1"/>
              <a:t>weitergeben</a:t>
            </a:r>
            <a:br>
              <a:rPr lang="de-AT" sz="3200" dirty="0"/>
            </a:br>
            <a:r>
              <a:rPr sz="3200" dirty="0"/>
              <a:t>(</a:t>
            </a:r>
            <a:r>
              <a:rPr sz="3200" dirty="0" err="1"/>
              <a:t>Duplikation</a:t>
            </a:r>
            <a:r>
              <a:rPr sz="3200" dirty="0"/>
              <a:t>!)</a:t>
            </a:r>
          </a:p>
          <a:p>
            <a:pPr marL="350920" indent="-350920">
              <a:buSzPct val="100000"/>
              <a:buChar char="•"/>
              <a:defRPr sz="3200" b="1">
                <a:solidFill>
                  <a:srgbClr val="FFFFFF"/>
                </a:solidFill>
              </a:defRPr>
            </a:pPr>
            <a:r>
              <a:rPr sz="3200" dirty="0" err="1"/>
              <a:t>Hilfe</a:t>
            </a:r>
            <a:r>
              <a:rPr sz="3200" dirty="0"/>
              <a:t> der Upline in </a:t>
            </a:r>
            <a:r>
              <a:rPr sz="3200" dirty="0" err="1"/>
              <a:t>Anspruch</a:t>
            </a:r>
            <a:r>
              <a:rPr sz="3200" dirty="0"/>
              <a:t> </a:t>
            </a:r>
            <a:r>
              <a:rPr sz="3200" dirty="0" err="1"/>
              <a:t>nehmen</a:t>
            </a:r>
            <a:endParaRPr sz="3200" dirty="0"/>
          </a:p>
        </p:txBody>
      </p:sp>
      <p:sp>
        <p:nvSpPr>
          <p:cNvPr id="982" name="Shape 982"/>
          <p:cNvSpPr/>
          <p:nvPr/>
        </p:nvSpPr>
        <p:spPr>
          <a:xfrm>
            <a:off x="932663" y="232643"/>
            <a:ext cx="5146645" cy="5994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t>Der richtige Start</a:t>
            </a:r>
          </a:p>
        </p:txBody>
      </p:sp>
      <p:sp>
        <p:nvSpPr>
          <p:cNvPr id="5" name="Shape 135"/>
          <p:cNvSpPr txBox="1">
            <a:spLocks/>
          </p:cNvSpPr>
          <p:nvPr/>
        </p:nvSpPr>
        <p:spPr>
          <a:xfrm>
            <a:off x="8652934" y="6404294"/>
            <a:ext cx="491068" cy="394439"/>
          </a:xfrm>
          <a:prstGeom prst="rect">
            <a:avLst/>
          </a:prstGeom>
          <a:extLst>
            <a:ext uri="{C572A759-6A51-4108-AA02-DFA0A04FC94B}">
              <ma14:wrappingTextBoxFlag xmlns:ma14="http://schemas.microsoft.com/office/mac/drawingml/2011/main" xmlns=""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de-AT" sz="2000" smtClean="0">
                <a:solidFill>
                  <a:schemeClr val="tx2"/>
                </a:solidFill>
              </a:rPr>
              <a:pPr/>
              <a:t>52</a:t>
            </a:fld>
            <a:endParaRPr lang="de-AT" sz="2000" dirty="0">
              <a:solidFill>
                <a:schemeClr val="tx2"/>
              </a:solidFill>
            </a:endParaRPr>
          </a:p>
        </p:txBody>
      </p:sp>
    </p:spTree>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98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98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98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98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98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98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98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981">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98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1" grpId="1" build="p" bldLvl="5" animBg="1"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Shape 984"/>
          <p:cNvSpPr/>
          <p:nvPr/>
        </p:nvSpPr>
        <p:spPr>
          <a:xfrm>
            <a:off x="945776" y="2263067"/>
            <a:ext cx="5797417" cy="2123654"/>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lgn="ctr">
              <a:defRPr sz="4800" b="1">
                <a:solidFill>
                  <a:srgbClr val="FFFFFF"/>
                </a:solidFill>
              </a:defRPr>
            </a:pPr>
            <a:r>
              <a:rPr sz="6600" dirty="0" err="1"/>
              <a:t>Herzlichen</a:t>
            </a:r>
            <a:r>
              <a:rPr sz="6600" dirty="0"/>
              <a:t> Dank</a:t>
            </a:r>
            <a:br>
              <a:rPr lang="de-AT" sz="6600" dirty="0"/>
            </a:br>
            <a:r>
              <a:rPr sz="6600" dirty="0"/>
              <a:t>&amp; </a:t>
            </a:r>
            <a:r>
              <a:rPr sz="6600" dirty="0" err="1"/>
              <a:t>viel</a:t>
            </a:r>
            <a:r>
              <a:rPr sz="6600" dirty="0"/>
              <a:t> </a:t>
            </a:r>
            <a:r>
              <a:rPr sz="6600" dirty="0" err="1"/>
              <a:t>Erfolg</a:t>
            </a:r>
            <a:r>
              <a:rPr sz="6600" dirty="0"/>
              <a:t>!</a:t>
            </a:r>
          </a:p>
        </p:txBody>
      </p:sp>
    </p:spTree>
  </p:cSld>
  <p:clrMapOvr>
    <a:masterClrMapping/>
  </p:clrMapOvr>
  <p:transition spd="slow">
    <p:wipe dir="r"/>
  </p:transition>
</p:sld>
</file>

<file path=ppt/theme/theme1.xml><?xml version="1.0" encoding="utf-8"?>
<a:theme xmlns:a="http://schemas.openxmlformats.org/drawingml/2006/main" name="Larissa-Design">
  <a:themeElements>
    <a:clrScheme name="Larissa-Design">
      <a:dk1>
        <a:srgbClr val="000000"/>
      </a:dk1>
      <a:lt1>
        <a:srgbClr val="FFFFFF"/>
      </a:lt1>
      <a:dk2>
        <a:srgbClr val="A7A7A7"/>
      </a:dk2>
      <a:lt2>
        <a:srgbClr val="535353"/>
      </a:lt2>
      <a:accent1>
        <a:srgbClr val="F0A22E"/>
      </a:accent1>
      <a:accent2>
        <a:srgbClr val="A5644E"/>
      </a:accent2>
      <a:accent3>
        <a:srgbClr val="9BBB59"/>
      </a:accent3>
      <a:accent4>
        <a:srgbClr val="8064A2"/>
      </a:accent4>
      <a:accent5>
        <a:srgbClr val="4BACC6"/>
      </a:accent5>
      <a:accent6>
        <a:srgbClr val="F79646"/>
      </a:accent6>
      <a:hlink>
        <a:srgbClr val="0000FF"/>
      </a:hlink>
      <a:folHlink>
        <a:srgbClr val="FF00FF"/>
      </a:folHlink>
    </a:clrScheme>
    <a:fontScheme name="Larissa-Design">
      <a:majorFont>
        <a:latin typeface="Calibri"/>
        <a:ea typeface="Calibri"/>
        <a:cs typeface="Calibri"/>
      </a:majorFont>
      <a:minorFont>
        <a:latin typeface="Helvetica"/>
        <a:ea typeface="Helvetica"/>
        <a:cs typeface="Helvetica"/>
      </a:minorFont>
    </a:fontScheme>
    <a:fmtScheme name="Larissa-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arissa-Design">
  <a:themeElements>
    <a:clrScheme name="Larissa-Design">
      <a:dk1>
        <a:srgbClr val="000000"/>
      </a:dk1>
      <a:lt1>
        <a:srgbClr val="FFFFFF"/>
      </a:lt1>
      <a:dk2>
        <a:srgbClr val="A7A7A7"/>
      </a:dk2>
      <a:lt2>
        <a:srgbClr val="535353"/>
      </a:lt2>
      <a:accent1>
        <a:srgbClr val="F0A22E"/>
      </a:accent1>
      <a:accent2>
        <a:srgbClr val="A5644E"/>
      </a:accent2>
      <a:accent3>
        <a:srgbClr val="9BBB59"/>
      </a:accent3>
      <a:accent4>
        <a:srgbClr val="8064A2"/>
      </a:accent4>
      <a:accent5>
        <a:srgbClr val="4BACC6"/>
      </a:accent5>
      <a:accent6>
        <a:srgbClr val="F79646"/>
      </a:accent6>
      <a:hlink>
        <a:srgbClr val="0000FF"/>
      </a:hlink>
      <a:folHlink>
        <a:srgbClr val="FF00FF"/>
      </a:folHlink>
    </a:clrScheme>
    <a:fontScheme name="Larissa-Design">
      <a:majorFont>
        <a:latin typeface="Calibri"/>
        <a:ea typeface="Calibri"/>
        <a:cs typeface="Calibri"/>
      </a:majorFont>
      <a:minorFont>
        <a:latin typeface="Helvetica"/>
        <a:ea typeface="Helvetica"/>
        <a:cs typeface="Helvetica"/>
      </a:minorFont>
    </a:fontScheme>
    <a:fmtScheme name="Larissa-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946</Words>
  <Application>Microsoft Office PowerPoint</Application>
  <PresentationFormat>Bildschirmpräsentation (4:3)</PresentationFormat>
  <Paragraphs>503</Paragraphs>
  <Slides>53</Slides>
  <Notes>0</Notes>
  <HiddenSlides>1</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53</vt:i4>
      </vt:variant>
    </vt:vector>
  </HeadingPairs>
  <TitlesOfParts>
    <vt:vector size="57" baseType="lpstr">
      <vt:lpstr>Arial</vt:lpstr>
      <vt:lpstr>Calibri</vt:lpstr>
      <vt:lpstr>Times New Roman</vt:lpstr>
      <vt:lpstr>Larissa-Design</vt:lpstr>
      <vt:lpstr>PowerPoint-Präsentation</vt:lpstr>
      <vt:lpstr>OneCoin ist…</vt:lpstr>
      <vt:lpstr>PowerPoint-Präsentation</vt:lpstr>
      <vt:lpstr>PowerPoint-Präsentation</vt:lpstr>
      <vt:lpstr>PowerPoint-Präsentation</vt:lpstr>
      <vt:lpstr>PowerPoint-Präsentation</vt:lpstr>
      <vt:lpstr>Begriffserklärung</vt:lpstr>
      <vt:lpstr>Begriffserklärung</vt:lpstr>
      <vt:lpstr>PowerPoint-Präsentation</vt:lpstr>
      <vt:lpstr>Die Ausbildungspakete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Neuigkeiten London</vt:lpstr>
      <vt:lpstr>Neuigkeiten London</vt:lpstr>
      <vt:lpstr>Neuigkeiten London</vt:lpstr>
      <vt:lpstr>Neuigkeiten London</vt:lpstr>
      <vt:lpstr>Neuigkeiten London</vt:lpstr>
      <vt:lpstr>Neuigkeiten London</vt:lpstr>
      <vt:lpstr>Neuigkeiten London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 bei OneCoin</dc:title>
  <dc:creator>Robert Prokop</dc:creator>
  <cp:lastModifiedBy>Mario Bork</cp:lastModifiedBy>
  <cp:revision>20</cp:revision>
  <dcterms:modified xsi:type="dcterms:W3CDTF">2016-10-09T21:30:54Z</dcterms:modified>
</cp:coreProperties>
</file>