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61" r:id="rId5"/>
    <p:sldId id="265" r:id="rId6"/>
    <p:sldId id="264" r:id="rId7"/>
    <p:sldId id="263" r:id="rId8"/>
    <p:sldId id="268" r:id="rId9"/>
    <p:sldId id="262" r:id="rId10"/>
    <p:sldId id="267" r:id="rId11"/>
    <p:sldId id="272" r:id="rId12"/>
    <p:sldId id="271" r:id="rId13"/>
    <p:sldId id="270" r:id="rId14"/>
    <p:sldId id="269" r:id="rId15"/>
    <p:sldId id="276" r:id="rId16"/>
    <p:sldId id="275" r:id="rId17"/>
    <p:sldId id="274" r:id="rId18"/>
    <p:sldId id="280" r:id="rId19"/>
    <p:sldId id="279" r:id="rId20"/>
    <p:sldId id="278" r:id="rId21"/>
    <p:sldId id="284" r:id="rId22"/>
    <p:sldId id="277" r:id="rId23"/>
    <p:sldId id="283" r:id="rId24"/>
    <p:sldId id="282" r:id="rId25"/>
    <p:sldId id="259" r:id="rId26"/>
    <p:sldId id="308" r:id="rId27"/>
    <p:sldId id="286" r:id="rId28"/>
    <p:sldId id="281" r:id="rId29"/>
    <p:sldId id="285" r:id="rId30"/>
    <p:sldId id="291" r:id="rId31"/>
    <p:sldId id="292" r:id="rId32"/>
    <p:sldId id="293" r:id="rId33"/>
    <p:sldId id="294" r:id="rId34"/>
    <p:sldId id="295" r:id="rId35"/>
    <p:sldId id="296" r:id="rId36"/>
    <p:sldId id="297" r:id="rId37"/>
    <p:sldId id="298" r:id="rId38"/>
    <p:sldId id="299" r:id="rId39"/>
    <p:sldId id="300" r:id="rId40"/>
    <p:sldId id="301" r:id="rId41"/>
    <p:sldId id="302" r:id="rId42"/>
    <p:sldId id="303" r:id="rId43"/>
    <p:sldId id="304" r:id="rId44"/>
    <p:sldId id="305" r:id="rId45"/>
    <p:sldId id="306" r:id="rId46"/>
    <p:sldId id="290" r:id="rId47"/>
    <p:sldId id="307"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1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2D7F"/>
    <a:srgbClr val="953910"/>
    <a:srgbClr val="EFCD00"/>
    <a:srgbClr val="D9D537"/>
    <a:srgbClr val="14055A"/>
    <a:srgbClr val="3651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2" autoAdjust="0"/>
    <p:restoredTop sz="94660"/>
  </p:normalViewPr>
  <p:slideViewPr>
    <p:cSldViewPr snapToGrid="0" showGuides="1">
      <p:cViewPr varScale="1">
        <p:scale>
          <a:sx n="89" d="100"/>
          <a:sy n="89" d="100"/>
        </p:scale>
        <p:origin x="384" y="53"/>
      </p:cViewPr>
      <p:guideLst>
        <p:guide orient="horz" pos="2211"/>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41" d="100"/>
          <a:sy n="41" d="100"/>
        </p:scale>
        <p:origin x="1794" y="5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PPT_ELEMENTS-01"/>
          <p:cNvPicPr>
            <a:picLocks noChangeAspect="1"/>
          </p:cNvPicPr>
          <p:nvPr userDrawn="1"/>
        </p:nvPicPr>
        <p:blipFill>
          <a:blip r:embed="rId2" cstate="print"/>
          <a:stretch>
            <a:fillRect/>
          </a:stretch>
        </p:blipFill>
        <p:spPr>
          <a:xfrm>
            <a:off x="0" y="635"/>
            <a:ext cx="12178030" cy="685228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PPT_ELEMENTS-03"/>
          <p:cNvPicPr>
            <a:picLocks noChangeAspect="1"/>
          </p:cNvPicPr>
          <p:nvPr userDrawn="1"/>
        </p:nvPicPr>
        <p:blipFill>
          <a:blip r:embed="rId2" cstate="print"/>
          <a:stretch>
            <a:fillRect/>
          </a:stretch>
        </p:blipFill>
        <p:spPr>
          <a:xfrm>
            <a:off x="0" y="0"/>
            <a:ext cx="12147550" cy="6835140"/>
          </a:xfrm>
          <a:prstGeom prst="rect">
            <a:avLst/>
          </a:prstGeom>
        </p:spPr>
      </p:pic>
      <p:sp>
        <p:nvSpPr>
          <p:cNvPr id="2" name="Title 1"/>
          <p:cNvSpPr>
            <a:spLocks noGrp="1"/>
          </p:cNvSpPr>
          <p:nvPr>
            <p:ph type="title"/>
          </p:nvPr>
        </p:nvSpPr>
        <p:spPr>
          <a:xfrm>
            <a:off x="613410" y="1406525"/>
            <a:ext cx="10515600" cy="1325563"/>
          </a:xfrm>
        </p:spPr>
        <p:txBody>
          <a:bodyPr/>
          <a:lstStyle>
            <a:lvl1pPr>
              <a:defRPr sz="2800">
                <a:solidFill>
                  <a:srgbClr val="36519E"/>
                </a:solidFill>
                <a:latin typeface="Arial Black" charset="0"/>
              </a:defRPr>
            </a:lvl1pPr>
          </a:lstStyle>
          <a:p>
            <a:r>
              <a:rPr lang="en-US"/>
              <a:t>Click to edit Master title style</a:t>
            </a:r>
          </a:p>
        </p:txBody>
      </p:sp>
      <p:sp>
        <p:nvSpPr>
          <p:cNvPr id="3" name="Content Placeholder 2"/>
          <p:cNvSpPr>
            <a:spLocks noGrp="1"/>
          </p:cNvSpPr>
          <p:nvPr>
            <p:ph idx="1"/>
          </p:nvPr>
        </p:nvSpPr>
        <p:spPr>
          <a:xfrm>
            <a:off x="592455" y="2774315"/>
            <a:ext cx="10515600" cy="2960370"/>
          </a:xfrm>
        </p:spPr>
        <p:txBody>
          <a:bodyPr/>
          <a:lstStyle>
            <a:lvl1pPr>
              <a:defRPr>
                <a:solidFill>
                  <a:schemeClr val="bg1">
                    <a:lumMod val="50000"/>
                  </a:schemeClr>
                </a:solidFill>
                <a:latin typeface="Arial" charset="0"/>
              </a:defRPr>
            </a:lvl1pPr>
            <a:lvl2pPr>
              <a:defRPr>
                <a:solidFill>
                  <a:schemeClr val="bg1">
                    <a:lumMod val="50000"/>
                  </a:schemeClr>
                </a:solidFill>
                <a:latin typeface="Arial" charset="0"/>
              </a:defRPr>
            </a:lvl2pPr>
            <a:lvl3pPr>
              <a:defRPr>
                <a:solidFill>
                  <a:schemeClr val="bg1">
                    <a:lumMod val="50000"/>
                  </a:schemeClr>
                </a:solidFill>
                <a:latin typeface="Arial" charset="0"/>
              </a:defRPr>
            </a:lvl3pPr>
            <a:lvl4pPr>
              <a:defRPr>
                <a:solidFill>
                  <a:schemeClr val="bg1">
                    <a:lumMod val="50000"/>
                  </a:schemeClr>
                </a:solidFill>
                <a:latin typeface="Arial" charset="0"/>
              </a:defRPr>
            </a:lvl4pPr>
            <a:lvl5pPr>
              <a:defRPr>
                <a:solidFill>
                  <a:schemeClr val="bg1">
                    <a:lumMod val="50000"/>
                  </a:schemeClr>
                </a:solidFill>
                <a:latin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E934FF-F4E1-47C5-9CA5-30A81DDE2BE4}" type="datetimeFigureOut">
              <a:rPr lang="en-US" smtClean="0"/>
              <a:pPr/>
              <a:t>9/6/2016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61BA9-CDCF-4958-B8AB-66F3BF063E13}"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PPT_ELEMENTS-04"/>
          <p:cNvPicPr>
            <a:picLocks noChangeAspect="1"/>
          </p:cNvPicPr>
          <p:nvPr userDrawn="1"/>
        </p:nvPicPr>
        <p:blipFill>
          <a:blip r:embed="rId2" cstate="print"/>
          <a:stretch>
            <a:fillRect/>
          </a:stretch>
        </p:blipFill>
        <p:spPr>
          <a:xfrm>
            <a:off x="0" y="-19685"/>
            <a:ext cx="12222480" cy="6877685"/>
          </a:xfrm>
          <a:prstGeom prst="rect">
            <a:avLst/>
          </a:prstGeom>
        </p:spPr>
      </p:pic>
      <p:sp>
        <p:nvSpPr>
          <p:cNvPr id="8" name="Title 7"/>
          <p:cNvSpPr>
            <a:spLocks noGrp="1"/>
          </p:cNvSpPr>
          <p:nvPr>
            <p:ph type="title" hasCustomPrompt="1"/>
          </p:nvPr>
        </p:nvSpPr>
        <p:spPr>
          <a:xfrm>
            <a:off x="442595" y="2766060"/>
            <a:ext cx="10515600" cy="1325563"/>
          </a:xfrm>
        </p:spPr>
        <p:txBody>
          <a:bodyPr/>
          <a:lstStyle>
            <a:lvl1pPr>
              <a:defRPr sz="3600">
                <a:solidFill>
                  <a:srgbClr val="EFCD00"/>
                </a:solidFill>
                <a:latin typeface="Arial Black" charset="0"/>
              </a:defRPr>
            </a:lvl1pPr>
          </a:lstStyle>
          <a:p>
            <a:r>
              <a:rPr lang="en-US"/>
              <a:t>Click to edit Master </a:t>
            </a:r>
            <a:br>
              <a:rPr lang="en-US"/>
            </a:br>
            <a:r>
              <a:rPr lang="en-US"/>
              <a:t>title style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pic>
        <p:nvPicPr>
          <p:cNvPr id="2" name="Picture 1" descr="PPT_ELEMENTS-05"/>
          <p:cNvPicPr>
            <a:picLocks noChangeAspect="1"/>
          </p:cNvPicPr>
          <p:nvPr userDrawn="1"/>
        </p:nvPicPr>
        <p:blipFill>
          <a:blip r:embed="rId2" cstate="print"/>
          <a:stretch>
            <a:fillRect/>
          </a:stretch>
        </p:blipFill>
        <p:spPr>
          <a:xfrm>
            <a:off x="-5080" y="-13970"/>
            <a:ext cx="12213590" cy="6871970"/>
          </a:xfrm>
          <a:prstGeom prst="rect">
            <a:avLst/>
          </a:prstGeom>
        </p:spPr>
      </p:pic>
      <p:sp>
        <p:nvSpPr>
          <p:cNvPr id="8" name="Title 7"/>
          <p:cNvSpPr>
            <a:spLocks noGrp="1"/>
          </p:cNvSpPr>
          <p:nvPr>
            <p:ph type="title" hasCustomPrompt="1"/>
          </p:nvPr>
        </p:nvSpPr>
        <p:spPr>
          <a:xfrm>
            <a:off x="442595" y="2766060"/>
            <a:ext cx="10515600" cy="1325563"/>
          </a:xfrm>
        </p:spPr>
        <p:txBody>
          <a:bodyPr/>
          <a:lstStyle>
            <a:lvl1pPr>
              <a:defRPr sz="3600">
                <a:solidFill>
                  <a:srgbClr val="953910"/>
                </a:solidFill>
                <a:latin typeface="Arial Black" charset="0"/>
              </a:defRPr>
            </a:lvl1pPr>
          </a:lstStyle>
          <a:p>
            <a:r>
              <a:rPr lang="en-US"/>
              <a:t>Click to edit Master </a:t>
            </a:r>
            <a:br>
              <a:rPr lang="en-US"/>
            </a:br>
            <a:r>
              <a:rPr lang="en-US"/>
              <a:t>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pic>
        <p:nvPicPr>
          <p:cNvPr id="3" name="Picture 2" descr="PPT_ELEMENTS-06"/>
          <p:cNvPicPr>
            <a:picLocks noChangeAspect="1"/>
          </p:cNvPicPr>
          <p:nvPr userDrawn="1"/>
        </p:nvPicPr>
        <p:blipFill>
          <a:blip r:embed="rId2" cstate="print"/>
          <a:stretch>
            <a:fillRect/>
          </a:stretch>
        </p:blipFill>
        <p:spPr>
          <a:xfrm>
            <a:off x="-9525" y="-9525"/>
            <a:ext cx="12252325" cy="6894195"/>
          </a:xfrm>
          <a:prstGeom prst="rect">
            <a:avLst/>
          </a:prstGeom>
        </p:spPr>
      </p:pic>
      <p:sp>
        <p:nvSpPr>
          <p:cNvPr id="8" name="Title 7"/>
          <p:cNvSpPr>
            <a:spLocks noGrp="1"/>
          </p:cNvSpPr>
          <p:nvPr>
            <p:ph type="title" hasCustomPrompt="1"/>
          </p:nvPr>
        </p:nvSpPr>
        <p:spPr>
          <a:xfrm>
            <a:off x="442595" y="2766060"/>
            <a:ext cx="10515600" cy="1325563"/>
          </a:xfrm>
        </p:spPr>
        <p:txBody>
          <a:bodyPr/>
          <a:lstStyle>
            <a:lvl1pPr>
              <a:defRPr sz="3600">
                <a:solidFill>
                  <a:srgbClr val="A82D7F"/>
                </a:solidFill>
                <a:latin typeface="Arial Black" charset="0"/>
              </a:defRPr>
            </a:lvl1pPr>
          </a:lstStyle>
          <a:p>
            <a:r>
              <a:rPr lang="en-US"/>
              <a:t>Click to edit Master </a:t>
            </a:r>
            <a:br>
              <a:rPr lang="en-US"/>
            </a:br>
            <a:r>
              <a:rPr lang="en-US"/>
              <a:t>title style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7" name="Picture 6" descr="PPT_ELEMENTS-02"/>
          <p:cNvPicPr>
            <a:picLocks noChangeAspect="1"/>
          </p:cNvPicPr>
          <p:nvPr userDrawn="1"/>
        </p:nvPicPr>
        <p:blipFill>
          <a:blip r:embed="rId2" cstate="print"/>
          <a:stretch>
            <a:fillRect/>
          </a:stretch>
        </p:blipFill>
        <p:spPr>
          <a:xfrm>
            <a:off x="635" y="0"/>
            <a:ext cx="12233275" cy="6883400"/>
          </a:xfrm>
          <a:prstGeom prst="rect">
            <a:avLst/>
          </a:prstGeom>
        </p:spPr>
      </p:pic>
      <p:sp>
        <p:nvSpPr>
          <p:cNvPr id="8" name="Title 7"/>
          <p:cNvSpPr>
            <a:spLocks noGrp="1"/>
          </p:cNvSpPr>
          <p:nvPr>
            <p:ph type="title" hasCustomPrompt="1"/>
          </p:nvPr>
        </p:nvSpPr>
        <p:spPr>
          <a:xfrm>
            <a:off x="442595" y="2766060"/>
            <a:ext cx="10515600" cy="1325563"/>
          </a:xfrm>
        </p:spPr>
        <p:txBody>
          <a:bodyPr/>
          <a:lstStyle>
            <a:lvl1pPr>
              <a:defRPr sz="3600">
                <a:solidFill>
                  <a:srgbClr val="D9D537"/>
                </a:solidFill>
                <a:latin typeface="Arial Black" charset="0"/>
              </a:defRPr>
            </a:lvl1pPr>
          </a:lstStyle>
          <a:p>
            <a:r>
              <a:rPr lang="en-US"/>
              <a:t>Click to edit Master </a:t>
            </a:r>
            <a:br>
              <a:rPr lang="en-US"/>
            </a:br>
            <a:r>
              <a:rPr lang="en-US"/>
              <a:t>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PPT_ELEMENTS-09"/>
          <p:cNvPicPr>
            <a:picLocks noChangeAspect="1"/>
          </p:cNvPicPr>
          <p:nvPr userDrawn="1"/>
        </p:nvPicPr>
        <p:blipFill>
          <a:blip r:embed="rId2" cstate="print"/>
          <a:stretch>
            <a:fillRect/>
          </a:stretch>
        </p:blipFill>
        <p:spPr>
          <a:xfrm>
            <a:off x="-19685" y="-9525"/>
            <a:ext cx="12252325" cy="6894195"/>
          </a:xfrm>
          <a:prstGeom prst="rect">
            <a:avLst/>
          </a:prstGeom>
        </p:spPr>
      </p:pic>
      <p:sp>
        <p:nvSpPr>
          <p:cNvPr id="8" name="Title 7"/>
          <p:cNvSpPr>
            <a:spLocks noGrp="1"/>
          </p:cNvSpPr>
          <p:nvPr>
            <p:ph type="title"/>
          </p:nvPr>
        </p:nvSpPr>
        <p:spPr>
          <a:xfrm>
            <a:off x="837565" y="5248910"/>
            <a:ext cx="10515600" cy="1325563"/>
          </a:xfrm>
        </p:spPr>
        <p:txBody>
          <a:bodyPr/>
          <a:lstStyle>
            <a:lvl1pPr algn="ctr">
              <a:defRPr sz="3600">
                <a:solidFill>
                  <a:schemeClr val="bg1"/>
                </a:solidFill>
                <a:latin typeface="Arial Black" charset="0"/>
              </a:defRPr>
            </a:lvl1pPr>
          </a:lstStyle>
          <a:p>
            <a:r>
              <a:rPr lang="en-US"/>
              <a:t>Click to edit Master title style</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6" descr="PPT_ELEMENTS-07"/>
          <p:cNvPicPr>
            <a:picLocks noChangeAspect="1"/>
          </p:cNvPicPr>
          <p:nvPr userDrawn="1"/>
        </p:nvPicPr>
        <p:blipFill>
          <a:blip r:embed="rId2" cstate="print"/>
          <a:stretch>
            <a:fillRect/>
          </a:stretch>
        </p:blipFill>
        <p:spPr>
          <a:xfrm>
            <a:off x="0" y="0"/>
            <a:ext cx="12207875" cy="6868795"/>
          </a:xfrm>
          <a:prstGeom prst="rect">
            <a:avLst/>
          </a:prstGeom>
        </p:spPr>
      </p:pic>
      <p:sp>
        <p:nvSpPr>
          <p:cNvPr id="2" name="Title 1"/>
          <p:cNvSpPr>
            <a:spLocks noGrp="1"/>
          </p:cNvSpPr>
          <p:nvPr>
            <p:ph type="title"/>
          </p:nvPr>
        </p:nvSpPr>
        <p:spPr>
          <a:xfrm>
            <a:off x="442595" y="2766060"/>
            <a:ext cx="10515600" cy="1325563"/>
          </a:xfrm>
        </p:spPr>
        <p:txBody>
          <a:bodyPr/>
          <a:lstStyle>
            <a:lvl1pPr>
              <a:defRPr sz="4400">
                <a:solidFill>
                  <a:srgbClr val="36519E"/>
                </a:solidFill>
                <a:latin typeface="Arial" charset="0"/>
              </a:defRPr>
            </a:lvl1pPr>
          </a:lstStyle>
          <a:p>
            <a:r>
              <a:rPr lang="en-US"/>
              <a:t>Click to edit Master title style</a:t>
            </a:r>
          </a:p>
        </p:txBody>
      </p:sp>
      <p:sp>
        <p:nvSpPr>
          <p:cNvPr id="3" name="Date Placeholder 2"/>
          <p:cNvSpPr>
            <a:spLocks noGrp="1"/>
          </p:cNvSpPr>
          <p:nvPr>
            <p:ph type="dt" sz="half" idx="10"/>
          </p:nvPr>
        </p:nvSpPr>
        <p:spPr>
          <a:xfrm>
            <a:off x="1132840" y="6356350"/>
            <a:ext cx="2743200" cy="365125"/>
          </a:xfrm>
        </p:spPr>
        <p:txBody>
          <a:bodyPr/>
          <a:lstStyle/>
          <a:p>
            <a:fld id="{FDE934FF-F4E1-47C5-9CA5-30A81DDE2BE4}" type="datetimeFigureOut">
              <a:rPr lang="en-US" smtClean="0"/>
              <a:pPr/>
              <a:t>9/6/2016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561BA9-CDCF-4958-B8AB-66F3BF063E13}"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PPT_ELEMENTS-03"/>
          <p:cNvPicPr>
            <a:picLocks noChangeAspect="1"/>
          </p:cNvPicPr>
          <p:nvPr userDrawn="1"/>
        </p:nvPicPr>
        <p:blipFill>
          <a:blip r:embed="rId2" cstate="print"/>
          <a:stretch>
            <a:fillRect/>
          </a:stretch>
        </p:blipFill>
        <p:spPr>
          <a:xfrm>
            <a:off x="0" y="635"/>
            <a:ext cx="12178030" cy="6852285"/>
          </a:xfrm>
          <a:prstGeom prst="rect">
            <a:avLst/>
          </a:prstGeom>
        </p:spPr>
      </p:pic>
      <p:sp>
        <p:nvSpPr>
          <p:cNvPr id="2" name="Date Placeholder 1"/>
          <p:cNvSpPr>
            <a:spLocks noGrp="1"/>
          </p:cNvSpPr>
          <p:nvPr>
            <p:ph type="dt" sz="half" idx="10"/>
          </p:nvPr>
        </p:nvSpPr>
        <p:spPr>
          <a:xfrm>
            <a:off x="1153160" y="6356350"/>
            <a:ext cx="2743200" cy="365125"/>
          </a:xfrm>
        </p:spPr>
        <p:txBody>
          <a:bodyPr/>
          <a:lstStyle/>
          <a:p>
            <a:fld id="{FDE934FF-F4E1-47C5-9CA5-30A81DDE2BE4}" type="datetimeFigureOut">
              <a:rPr lang="en-US" smtClean="0"/>
              <a:pPr/>
              <a:t>9/6/2016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561BA9-CDCF-4958-B8AB-66F3BF063E13}"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5" name="Picture 4" descr="PPT_ELEMENTS-03"/>
          <p:cNvPicPr>
            <a:picLocks noChangeAspect="1"/>
          </p:cNvPicPr>
          <p:nvPr userDrawn="1"/>
        </p:nvPicPr>
        <p:blipFill>
          <a:blip r:embed="rId2" cstate="print"/>
          <a:stretch>
            <a:fillRect/>
          </a:stretch>
        </p:blipFill>
        <p:spPr>
          <a:xfrm>
            <a:off x="0" y="635"/>
            <a:ext cx="12178030" cy="6852285"/>
          </a:xfrm>
          <a:prstGeom prst="rect">
            <a:avLst/>
          </a:prstGeom>
        </p:spPr>
      </p:pic>
      <p:sp>
        <p:nvSpPr>
          <p:cNvPr id="2" name="Date Placeholder 1"/>
          <p:cNvSpPr>
            <a:spLocks noGrp="1"/>
          </p:cNvSpPr>
          <p:nvPr>
            <p:ph type="dt" sz="half" idx="10"/>
          </p:nvPr>
        </p:nvSpPr>
        <p:spPr>
          <a:xfrm>
            <a:off x="1153160" y="6356350"/>
            <a:ext cx="2743200" cy="365125"/>
          </a:xfrm>
        </p:spPr>
        <p:txBody>
          <a:bodyPr/>
          <a:lstStyle/>
          <a:p>
            <a:fld id="{FDE934FF-F4E1-47C5-9CA5-30A81DDE2BE4}" type="datetimeFigureOut">
              <a:rPr lang="en-US" smtClean="0"/>
              <a:pPr/>
              <a:t>9/6/2016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561BA9-CDCF-4958-B8AB-66F3BF063E13}" type="slidenum">
              <a:rPr lang="en-US" smtClean="0"/>
              <a:pPr/>
              <a:t>‹Nr.›</a:t>
            </a:fld>
            <a:endParaRPr lang="en-US"/>
          </a:p>
        </p:txBody>
      </p:sp>
      <p:pic>
        <p:nvPicPr>
          <p:cNvPr id="6" name="Picture 5" descr="background2"/>
          <p:cNvPicPr>
            <a:picLocks noChangeAspect="1"/>
          </p:cNvPicPr>
          <p:nvPr userDrawn="1"/>
        </p:nvPicPr>
        <p:blipFill>
          <a:blip r:embed="rId3" cstate="print"/>
          <a:stretch>
            <a:fillRect/>
          </a:stretch>
        </p:blipFill>
        <p:spPr>
          <a:xfrm>
            <a:off x="7225030" y="1101090"/>
            <a:ext cx="3308350" cy="4632960"/>
          </a:xfrm>
          <a:prstGeom prst="rect">
            <a:avLst/>
          </a:prstGeom>
        </p:spPr>
      </p:pic>
      <p:sp>
        <p:nvSpPr>
          <p:cNvPr id="8" name="Content Placeholder 7"/>
          <p:cNvSpPr>
            <a:spLocks noGrp="1"/>
          </p:cNvSpPr>
          <p:nvPr>
            <p:ph idx="13"/>
          </p:nvPr>
        </p:nvSpPr>
        <p:spPr>
          <a:xfrm>
            <a:off x="561975" y="2593975"/>
            <a:ext cx="5325745" cy="3194685"/>
          </a:xfrm>
        </p:spPr>
        <p:txBody>
          <a:bodyPr/>
          <a:lstStyle>
            <a:lvl1pPr marL="0" indent="0">
              <a:buNone/>
              <a:defRPr>
                <a:solidFill>
                  <a:schemeClr val="bg1">
                    <a:lumMod val="50000"/>
                  </a:schemeClr>
                </a:solidFill>
                <a:latin typeface="Arial" charset="0"/>
              </a:defRPr>
            </a:lvl1pPr>
            <a:lvl2pPr marL="457200" indent="0">
              <a:buNone/>
              <a:defRPr>
                <a:solidFill>
                  <a:schemeClr val="bg1">
                    <a:lumMod val="50000"/>
                  </a:schemeClr>
                </a:solidFill>
                <a:latin typeface="Arial" charset="0"/>
              </a:defRPr>
            </a:lvl2pPr>
            <a:lvl3pPr marL="914400" indent="0">
              <a:buNone/>
              <a:defRPr>
                <a:solidFill>
                  <a:schemeClr val="bg1">
                    <a:lumMod val="50000"/>
                  </a:schemeClr>
                </a:solidFill>
                <a:latin typeface="Arial" charset="0"/>
              </a:defRPr>
            </a:lvl3pPr>
            <a:lvl4pPr marL="1371600" indent="0">
              <a:buNone/>
              <a:defRPr>
                <a:solidFill>
                  <a:schemeClr val="bg1">
                    <a:lumMod val="50000"/>
                  </a:schemeClr>
                </a:solidFill>
                <a:latin typeface="Arial" charset="0"/>
              </a:defRPr>
            </a:lvl4pPr>
            <a:lvl5pPr marL="1828800" indent="0">
              <a:buNone/>
              <a:defRPr>
                <a:solidFill>
                  <a:schemeClr val="bg1">
                    <a:lumMod val="50000"/>
                  </a:schemeClr>
                </a:solidFill>
                <a:latin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8"/>
          <p:cNvSpPr>
            <a:spLocks noGrp="1"/>
          </p:cNvSpPr>
          <p:nvPr>
            <p:ph type="title" hasCustomPrompt="1"/>
          </p:nvPr>
        </p:nvSpPr>
        <p:spPr>
          <a:xfrm>
            <a:off x="442595" y="1363980"/>
            <a:ext cx="6748780" cy="1209040"/>
          </a:xfrm>
        </p:spPr>
        <p:txBody>
          <a:bodyPr/>
          <a:lstStyle>
            <a:lvl1pPr>
              <a:defRPr sz="4400">
                <a:solidFill>
                  <a:srgbClr val="36519E"/>
                </a:solidFill>
                <a:latin typeface="Arial" charset="0"/>
              </a:defRPr>
            </a:lvl1pPr>
          </a:lstStyle>
          <a:p>
            <a:r>
              <a:rPr lang="en-US"/>
              <a:t>Click to edit title style</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5" name="Picture 4" descr="PPT_ELEMENTS-03"/>
          <p:cNvPicPr>
            <a:picLocks noChangeAspect="1"/>
          </p:cNvPicPr>
          <p:nvPr userDrawn="1"/>
        </p:nvPicPr>
        <p:blipFill>
          <a:blip r:embed="rId2" cstate="print"/>
          <a:stretch>
            <a:fillRect/>
          </a:stretch>
        </p:blipFill>
        <p:spPr>
          <a:xfrm>
            <a:off x="0" y="635"/>
            <a:ext cx="12178030" cy="6852285"/>
          </a:xfrm>
          <a:prstGeom prst="rect">
            <a:avLst/>
          </a:prstGeom>
        </p:spPr>
      </p:pic>
      <p:sp>
        <p:nvSpPr>
          <p:cNvPr id="7" name="Date Placeholder 1"/>
          <p:cNvSpPr>
            <a:spLocks noGrp="1"/>
          </p:cNvSpPr>
          <p:nvPr>
            <p:ph type="dt" sz="half" idx="10"/>
          </p:nvPr>
        </p:nvSpPr>
        <p:spPr>
          <a:xfrm>
            <a:off x="1153160" y="6356350"/>
            <a:ext cx="2743200" cy="365125"/>
          </a:xfrm>
        </p:spPr>
        <p:txBody>
          <a:bodyPr/>
          <a:lstStyle/>
          <a:p>
            <a:fld id="{FDE934FF-F4E1-47C5-9CA5-30A81DDE2BE4}" type="datetimeFigureOut">
              <a:rPr lang="en-US" smtClean="0"/>
              <a:pPr/>
              <a:t>9/6/2016</a:t>
            </a:fld>
            <a:endParaRPr lang="en-US"/>
          </a:p>
        </p:txBody>
      </p:sp>
      <p:sp>
        <p:nvSpPr>
          <p:cNvPr id="8" name="Footer Placeholder 2"/>
          <p:cNvSpPr>
            <a:spLocks noGrp="1"/>
          </p:cNvSpPr>
          <p:nvPr>
            <p:ph type="ftr" sz="quarter" idx="11"/>
          </p:nvPr>
        </p:nvSpPr>
        <p:spPr>
          <a:xfrm>
            <a:off x="4038600" y="6356350"/>
            <a:ext cx="4114800" cy="365125"/>
          </a:xfrm>
        </p:spPr>
        <p:txBody>
          <a:bodyPr/>
          <a:lstStyle/>
          <a:p>
            <a:endParaRPr lang="en-US"/>
          </a:p>
        </p:txBody>
      </p:sp>
      <p:sp>
        <p:nvSpPr>
          <p:cNvPr id="9" name="Slide Number Placeholder 3"/>
          <p:cNvSpPr>
            <a:spLocks noGrp="1"/>
          </p:cNvSpPr>
          <p:nvPr>
            <p:ph type="sldNum" sz="quarter" idx="12"/>
          </p:nvPr>
        </p:nvSpPr>
        <p:spPr>
          <a:xfrm>
            <a:off x="8610600" y="6356350"/>
            <a:ext cx="2743200" cy="365125"/>
          </a:xfrm>
        </p:spPr>
        <p:txBody>
          <a:bodyPr/>
          <a:lstStyle/>
          <a:p>
            <a:fld id="{B3561BA9-CDCF-4958-B8AB-66F3BF063E13}" type="slidenum">
              <a:rPr lang="en-US" smtClean="0"/>
              <a:pPr/>
              <a:t>‹Nr.›</a:t>
            </a:fld>
            <a:endParaRPr lang="en-US"/>
          </a:p>
        </p:txBody>
      </p:sp>
    </p:spTree>
    <p:extLst>
      <p:ext uri="{BB962C8B-B14F-4D97-AF65-F5344CB8AC3E}">
        <p14:creationId xmlns:p14="http://schemas.microsoft.com/office/powerpoint/2010/main" val="369980341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E934FF-F4E1-47C5-9CA5-30A81DDE2BE4}" type="datetimeFigureOut">
              <a:rPr lang="en-US" smtClean="0"/>
              <a:pPr/>
              <a:t>9/6/2016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561BA9-CDCF-4958-B8AB-66F3BF063E13}"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www.OcApp.eu"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52320" y="4944428"/>
            <a:ext cx="9144000" cy="980122"/>
          </a:xfrm>
        </p:spPr>
        <p:txBody>
          <a:bodyPr/>
          <a:lstStyle/>
          <a:p>
            <a:r>
              <a:rPr lang="en-GB" altLang="en-US" sz="5400" b="1" dirty="0" err="1"/>
              <a:t>Herzlich</a:t>
            </a:r>
            <a:r>
              <a:rPr lang="en-GB" altLang="en-US" sz="5400" b="1" dirty="0"/>
              <a:t> </a:t>
            </a:r>
            <a:r>
              <a:rPr lang="en-GB" altLang="en-US" sz="5400" b="1" dirty="0" err="1"/>
              <a:t>Willkommen</a:t>
            </a:r>
            <a:endParaRPr lang="en-GB" altLang="en-US" sz="54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42595" y="2647951"/>
            <a:ext cx="10515600" cy="3324224"/>
          </a:xfrm>
        </p:spPr>
        <p:txBody>
          <a:bodyPr>
            <a:normAutofit fontScale="90000"/>
          </a:bodyPr>
          <a:lstStyle/>
          <a:p>
            <a:r>
              <a:rPr lang="de-DE" sz="6000" dirty="0"/>
              <a:t>Präsentation</a:t>
            </a:r>
            <a:br>
              <a:rPr lang="de-DE" sz="6000" dirty="0"/>
            </a:br>
            <a:r>
              <a:rPr lang="de-DE" sz="6000" dirty="0" err="1"/>
              <a:t>OneLife</a:t>
            </a:r>
            <a:r>
              <a:rPr lang="de-DE" sz="6000" dirty="0"/>
              <a:t>-Konzept</a:t>
            </a:r>
            <a:br>
              <a:rPr lang="de-DE" sz="6000" dirty="0"/>
            </a:br>
            <a:r>
              <a:rPr lang="de-DE" sz="6000" dirty="0"/>
              <a:t/>
            </a:r>
            <a:br>
              <a:rPr lang="de-DE" sz="6000" dirty="0"/>
            </a:br>
            <a:r>
              <a:rPr lang="de-DE" sz="6000" dirty="0" smtClean="0"/>
              <a:t>Güstrow</a:t>
            </a:r>
            <a:r>
              <a:rPr lang="de-DE" sz="6000" dirty="0" smtClean="0"/>
              <a:t> 06. Sept. </a:t>
            </a:r>
            <a:r>
              <a:rPr lang="de-DE" sz="6000" dirty="0"/>
              <a:t>2016</a:t>
            </a:r>
            <a:endParaRPr lang="en-GB" altLang="en-US" sz="6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ltLang="en-US"/>
          </a:p>
        </p:txBody>
      </p:sp>
      <p:sp>
        <p:nvSpPr>
          <p:cNvPr id="3" name="Content Placeholder 2"/>
          <p:cNvSpPr>
            <a:spLocks noGrp="1"/>
          </p:cNvSpPr>
          <p:nvPr>
            <p:ph idx="1"/>
          </p:nvPr>
        </p:nvSpPr>
        <p:spPr/>
        <p:txBody>
          <a:bodyPr/>
          <a:lstStyle/>
          <a:p>
            <a:endParaRPr lang="en-GB" altLang="en-US" dirty="0"/>
          </a:p>
        </p:txBody>
      </p:sp>
      <p:sp>
        <p:nvSpPr>
          <p:cNvPr id="4" name="Shape 58"/>
          <p:cNvSpPr txBox="1">
            <a:spLocks/>
          </p:cNvSpPr>
          <p:nvPr/>
        </p:nvSpPr>
        <p:spPr>
          <a:xfrm>
            <a:off x="6619874" y="705396"/>
            <a:ext cx="1806205" cy="11430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b="1"/>
            </a:pPr>
            <a:r>
              <a:rPr lang="de-DE" b="1" dirty="0"/>
              <a:t>ist…</a:t>
            </a:r>
          </a:p>
        </p:txBody>
      </p:sp>
      <p:sp>
        <p:nvSpPr>
          <p:cNvPr id="5" name="Shape 59"/>
          <p:cNvSpPr txBox="1">
            <a:spLocks/>
          </p:cNvSpPr>
          <p:nvPr/>
        </p:nvSpPr>
        <p:spPr>
          <a:xfrm>
            <a:off x="2847053" y="2079623"/>
            <a:ext cx="8954421" cy="45259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315708" indent="-315708" defTabSz="841887">
              <a:spcBef>
                <a:spcPts val="600"/>
              </a:spcBef>
              <a:defRPr sz="2871"/>
            </a:pPr>
            <a:r>
              <a:rPr lang="de-DE" sz="3200" dirty="0"/>
              <a:t>das am </a:t>
            </a:r>
            <a:r>
              <a:rPr lang="de-DE" sz="3200" b="1" dirty="0"/>
              <a:t>schnellsten wachsende</a:t>
            </a:r>
            <a:r>
              <a:rPr lang="de-DE" sz="3200" dirty="0"/>
              <a:t> Unternehmen</a:t>
            </a:r>
            <a:br>
              <a:rPr lang="de-DE" sz="3200" dirty="0"/>
            </a:br>
            <a:r>
              <a:rPr lang="de-DE" sz="3200" dirty="0"/>
              <a:t>der Welt im </a:t>
            </a:r>
            <a:r>
              <a:rPr lang="de-DE" sz="3200" b="1" dirty="0"/>
              <a:t>Network-Marketing</a:t>
            </a:r>
            <a:r>
              <a:rPr lang="de-DE" sz="3200" dirty="0"/>
              <a:t> (es starten am</a:t>
            </a:r>
            <a:br>
              <a:rPr lang="de-DE" sz="3200" dirty="0"/>
            </a:br>
            <a:r>
              <a:rPr lang="de-DE" sz="3200" dirty="0"/>
              <a:t>Tag ca. 4.000 Partner weltweit im Durchschnitt)</a:t>
            </a:r>
          </a:p>
          <a:p>
            <a:pPr marL="315708" indent="-315708" defTabSz="841887">
              <a:spcBef>
                <a:spcPts val="600"/>
              </a:spcBef>
              <a:defRPr sz="2871"/>
            </a:pPr>
            <a:r>
              <a:rPr lang="de-DE" sz="3200" dirty="0"/>
              <a:t>gestartet am 04.09.2014 und ist </a:t>
            </a:r>
            <a:r>
              <a:rPr lang="de-DE" sz="3200" b="1" dirty="0"/>
              <a:t>schuldenfrei</a:t>
            </a:r>
          </a:p>
          <a:p>
            <a:pPr marL="315708" indent="-315708" defTabSz="841887">
              <a:spcBef>
                <a:spcPts val="600"/>
              </a:spcBef>
              <a:defRPr sz="2871"/>
            </a:pPr>
            <a:r>
              <a:rPr lang="de-DE" sz="3200" dirty="0"/>
              <a:t>das Unternehmen hat die am schnellsten wachsende </a:t>
            </a:r>
            <a:r>
              <a:rPr lang="de-DE" sz="3200" b="1" dirty="0" err="1"/>
              <a:t>Crypto</a:t>
            </a:r>
            <a:r>
              <a:rPr lang="de-DE" sz="3200" b="1" dirty="0"/>
              <a:t>-Währung</a:t>
            </a:r>
            <a:r>
              <a:rPr lang="de-DE" sz="3200" dirty="0"/>
              <a:t> der Welt</a:t>
            </a:r>
          </a:p>
          <a:p>
            <a:pPr marL="315708" indent="-315708" defTabSz="841887">
              <a:spcBef>
                <a:spcPts val="600"/>
              </a:spcBef>
              <a:defRPr sz="2871" b="1"/>
            </a:pPr>
            <a:r>
              <a:rPr lang="de-DE" sz="3200" b="1" dirty="0"/>
              <a:t>Gründerin</a:t>
            </a:r>
            <a:r>
              <a:rPr lang="de-DE" sz="3200" dirty="0"/>
              <a:t> von OneCoin: </a:t>
            </a:r>
            <a:r>
              <a:rPr lang="de-DE" sz="3200" b="1" dirty="0"/>
              <a:t>Dr. Ruja Ignatova </a:t>
            </a:r>
          </a:p>
          <a:p>
            <a:pPr marL="315708" indent="-315708" defTabSz="841887">
              <a:spcBef>
                <a:spcPts val="600"/>
              </a:spcBef>
              <a:defRPr sz="2871" b="1"/>
            </a:pPr>
            <a:r>
              <a:rPr lang="de-DE" sz="3200" b="1" dirty="0"/>
              <a:t>Niederlassungen</a:t>
            </a:r>
            <a:r>
              <a:rPr lang="de-DE" sz="3200" dirty="0"/>
              <a:t> in Gibraltar, Bulgarien,</a:t>
            </a:r>
            <a:br>
              <a:rPr lang="de-DE" sz="3200" dirty="0"/>
            </a:br>
            <a:r>
              <a:rPr lang="de-DE" sz="3200" dirty="0"/>
              <a:t>Thailand, Vietnam, und Dubai</a:t>
            </a:r>
          </a:p>
        </p:txBody>
      </p:sp>
      <p:pic>
        <p:nvPicPr>
          <p:cNvPr id="6" name="Picture 2" descr="C:\Users\frank\Desktop\OneCoin\Bilder\logo-neu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23307" y="781596"/>
            <a:ext cx="3456042" cy="943741"/>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ltLang="en-US"/>
          </a:p>
        </p:txBody>
      </p:sp>
      <p:sp>
        <p:nvSpPr>
          <p:cNvPr id="3" name="Content Placeholder 2"/>
          <p:cNvSpPr>
            <a:spLocks noGrp="1"/>
          </p:cNvSpPr>
          <p:nvPr>
            <p:ph idx="1"/>
          </p:nvPr>
        </p:nvSpPr>
        <p:spPr/>
        <p:txBody>
          <a:bodyPr/>
          <a:lstStyle/>
          <a:p>
            <a:endParaRPr lang="en-GB" altLang="en-US"/>
          </a:p>
        </p:txBody>
      </p:sp>
      <p:pic>
        <p:nvPicPr>
          <p:cNvPr id="6" name="Imagen 3"/>
          <p:cNvPicPr>
            <a:picLocks noChangeAspect="1"/>
          </p:cNvPicPr>
          <p:nvPr/>
        </p:nvPicPr>
        <p:blipFill rotWithShape="1">
          <a:blip r:embed="rId2" cstate="print">
            <a:extLst>
              <a:ext uri="{28A0092B-C50C-407E-A947-70E740481C1C}">
                <a14:useLocalDpi xmlns:a14="http://schemas.microsoft.com/office/drawing/2010/main" val="0"/>
              </a:ext>
            </a:extLst>
          </a:blip>
          <a:srcRect r="13952"/>
          <a:stretch/>
        </p:blipFill>
        <p:spPr>
          <a:xfrm>
            <a:off x="-794692" y="-863789"/>
            <a:ext cx="6420805" cy="11175160"/>
          </a:xfrm>
          <a:prstGeom prst="rect">
            <a:avLst/>
          </a:prstGeom>
        </p:spPr>
      </p:pic>
      <p:sp>
        <p:nvSpPr>
          <p:cNvPr id="4" name="Shape 62"/>
          <p:cNvSpPr txBox="1">
            <a:spLocks/>
          </p:cNvSpPr>
          <p:nvPr/>
        </p:nvSpPr>
        <p:spPr>
          <a:xfrm>
            <a:off x="4532995" y="484188"/>
            <a:ext cx="7668530" cy="4827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312724" indent="-312724" defTabSz="833930">
              <a:lnSpc>
                <a:spcPct val="80000"/>
              </a:lnSpc>
              <a:spcBef>
                <a:spcPts val="300"/>
              </a:spcBef>
              <a:buFont typeface="Arial" pitchFamily="34" charset="0"/>
              <a:buNone/>
              <a:defRPr sz="1804"/>
            </a:pPr>
            <a:r>
              <a:rPr lang="de-DE" sz="1600" b="1" dirty="0"/>
              <a:t>Dr. Ruja Ignatova</a:t>
            </a:r>
            <a:r>
              <a:rPr lang="de-DE" sz="1600" dirty="0"/>
              <a:t> hat einen </a:t>
            </a:r>
          </a:p>
          <a:p>
            <a:pPr marL="312724" indent="-312724" defTabSz="833930">
              <a:lnSpc>
                <a:spcPct val="80000"/>
              </a:lnSpc>
              <a:spcBef>
                <a:spcPts val="300"/>
              </a:spcBef>
              <a:buFont typeface="Arial" pitchFamily="34" charset="0"/>
              <a:buNone/>
              <a:defRPr sz="1804" b="1"/>
            </a:pPr>
            <a:r>
              <a:rPr lang="de-DE" sz="1600" b="1" dirty="0"/>
              <a:t>Doktortitel in Rechtswissenschaften </a:t>
            </a:r>
            <a:r>
              <a:rPr lang="de-DE" sz="1600" dirty="0"/>
              <a:t>an der Universität von </a:t>
            </a:r>
            <a:r>
              <a:rPr lang="de-DE" sz="1600" b="1" dirty="0"/>
              <a:t>Oxford</a:t>
            </a:r>
            <a:r>
              <a:rPr lang="de-DE" sz="1600" dirty="0"/>
              <a:t>                 </a:t>
            </a:r>
          </a:p>
          <a:p>
            <a:pPr marL="312724" indent="-312724" defTabSz="833930">
              <a:lnSpc>
                <a:spcPct val="80000"/>
              </a:lnSpc>
              <a:spcBef>
                <a:spcPts val="300"/>
              </a:spcBef>
              <a:buFont typeface="Arial" pitchFamily="34" charset="0"/>
              <a:buNone/>
              <a:defRPr sz="1804" b="1"/>
            </a:pPr>
            <a:r>
              <a:rPr lang="de-DE" sz="1600" dirty="0"/>
              <a:t>und an der Universität </a:t>
            </a:r>
            <a:r>
              <a:rPr lang="de-DE" sz="1600" b="1" dirty="0"/>
              <a:t>von Konstanz</a:t>
            </a:r>
            <a:r>
              <a:rPr lang="de-DE" sz="1600" dirty="0"/>
              <a:t>.</a:t>
            </a:r>
          </a:p>
          <a:p>
            <a:pPr marL="312724" indent="-312724" defTabSz="833930">
              <a:lnSpc>
                <a:spcPct val="80000"/>
              </a:lnSpc>
              <a:spcBef>
                <a:spcPts val="600"/>
              </a:spcBef>
              <a:buFont typeface="Arial" pitchFamily="34" charset="0"/>
              <a:buNone/>
              <a:defRPr sz="1804"/>
            </a:pPr>
            <a:endParaRPr lang="de-DE" sz="1600" dirty="0"/>
          </a:p>
          <a:p>
            <a:pPr marL="312724" indent="-312724" defTabSz="833930">
              <a:lnSpc>
                <a:spcPct val="100000"/>
              </a:lnSpc>
              <a:spcBef>
                <a:spcPts val="0"/>
              </a:spcBef>
              <a:defRPr sz="1425"/>
            </a:pPr>
            <a:r>
              <a:rPr lang="de-DE" sz="1600" dirty="0"/>
              <a:t>einen </a:t>
            </a:r>
            <a:r>
              <a:rPr lang="de-DE" sz="1600" b="1" dirty="0"/>
              <a:t>Master-Abschluss in Rechtswissenschaften</a:t>
            </a:r>
            <a:r>
              <a:rPr lang="de-DE" sz="1600" dirty="0"/>
              <a:t> von der Universität  von Oxford und</a:t>
            </a:r>
            <a:br>
              <a:rPr lang="de-DE" sz="1600" dirty="0"/>
            </a:br>
            <a:r>
              <a:rPr lang="de-DE" sz="1600" dirty="0"/>
              <a:t>einen Magistertitel  in Wirtschaftswissenschaften und Business Administration. Sie war</a:t>
            </a:r>
            <a:br>
              <a:rPr lang="de-DE" sz="1600" dirty="0"/>
            </a:br>
            <a:r>
              <a:rPr lang="de-DE" sz="1600" dirty="0"/>
              <a:t>eine </a:t>
            </a:r>
            <a:r>
              <a:rPr lang="de-DE" sz="1600" b="1" dirty="0"/>
              <a:t>Dozentin für Internationales Recht an der Universität von Konstanz</a:t>
            </a:r>
            <a:r>
              <a:rPr lang="de-DE" sz="1600" dirty="0"/>
              <a:t>, </a:t>
            </a:r>
            <a:r>
              <a:rPr lang="de-DE" sz="1600" b="1" dirty="0"/>
              <a:t>Deutschland</a:t>
            </a:r>
            <a:br>
              <a:rPr lang="de-DE" sz="1600" b="1" dirty="0"/>
            </a:br>
            <a:r>
              <a:rPr lang="de-DE" sz="1600" dirty="0"/>
              <a:t>- seit  Juni 2002 bis Oktober 2003. </a:t>
            </a:r>
          </a:p>
          <a:p>
            <a:pPr marL="312724" indent="-312724" defTabSz="833930">
              <a:lnSpc>
                <a:spcPct val="100000"/>
              </a:lnSpc>
              <a:spcBef>
                <a:spcPts val="0"/>
              </a:spcBef>
              <a:buFont typeface="Arial" pitchFamily="34" charset="0"/>
              <a:buNone/>
              <a:defRPr sz="1425"/>
            </a:pPr>
            <a:endParaRPr lang="de-DE" sz="1600" dirty="0"/>
          </a:p>
          <a:p>
            <a:pPr marL="312724" indent="-312724" defTabSz="833930">
              <a:lnSpc>
                <a:spcPct val="100000"/>
              </a:lnSpc>
              <a:spcBef>
                <a:spcPts val="0"/>
              </a:spcBef>
              <a:defRPr sz="1425"/>
            </a:pPr>
            <a:r>
              <a:rPr lang="de-DE" sz="1600" dirty="0"/>
              <a:t>Sie wurde </a:t>
            </a:r>
            <a:r>
              <a:rPr lang="de-DE" sz="1600" b="1" dirty="0"/>
              <a:t>die jüngste Partnerin </a:t>
            </a:r>
            <a:r>
              <a:rPr lang="de-DE" sz="1600" dirty="0"/>
              <a:t>die es jemals bei </a:t>
            </a:r>
            <a:r>
              <a:rPr lang="de-DE" sz="1600" b="1" dirty="0"/>
              <a:t>"McKinsey und Company"  </a:t>
            </a:r>
            <a:r>
              <a:rPr lang="de-DE" sz="1600" dirty="0"/>
              <a:t>gab. Sie </a:t>
            </a:r>
            <a:r>
              <a:rPr lang="de-DE" sz="1600" b="1" dirty="0"/>
              <a:t>arbeitete dort von 2004 bis 2009 </a:t>
            </a:r>
            <a:r>
              <a:rPr lang="de-DE" sz="1600" dirty="0"/>
              <a:t>in Osteuropäischen Büro von "McKinsey und Company"</a:t>
            </a:r>
            <a:br>
              <a:rPr lang="de-DE" sz="1600" dirty="0"/>
            </a:br>
            <a:r>
              <a:rPr lang="de-DE" sz="1600" dirty="0"/>
              <a:t>und war verantwortlich für Bulgarien und Rumänien, mit Fokus auf den Versicherungssektor, </a:t>
            </a:r>
            <a:r>
              <a:rPr lang="de-DE" sz="1600" b="1" dirty="0"/>
              <a:t>Körperschaftsbanking</a:t>
            </a:r>
            <a:r>
              <a:rPr lang="de-DE" sz="1600" dirty="0"/>
              <a:t>, Risikoleitung und Umstrukturierung. </a:t>
            </a:r>
            <a:r>
              <a:rPr lang="de-DE" sz="1600" b="1" dirty="0"/>
              <a:t>Dr. Ignatova arbeitete als Finanzdirektor von "CSIF</a:t>
            </a:r>
            <a:r>
              <a:rPr lang="de-DE" sz="1600" dirty="0"/>
              <a:t>" Ltd und war Mitglied des Vorstandes "</a:t>
            </a:r>
            <a:r>
              <a:rPr lang="de-DE" sz="1600" b="1" dirty="0"/>
              <a:t>CSIF" – privaten Fonds</a:t>
            </a:r>
            <a:br>
              <a:rPr lang="de-DE" sz="1600" b="1" dirty="0"/>
            </a:br>
            <a:r>
              <a:rPr lang="de-DE" sz="1600" b="1" dirty="0"/>
              <a:t>für </a:t>
            </a:r>
            <a:r>
              <a:rPr lang="de-DE" sz="1600" b="1" dirty="0" err="1"/>
              <a:t>Aktivaverwaltung</a:t>
            </a:r>
            <a:r>
              <a:rPr lang="de-DE" sz="1600" b="1" dirty="0"/>
              <a:t>.  </a:t>
            </a:r>
          </a:p>
          <a:p>
            <a:pPr marL="312724" indent="-312724" defTabSz="833930">
              <a:lnSpc>
                <a:spcPct val="100000"/>
              </a:lnSpc>
              <a:spcBef>
                <a:spcPts val="0"/>
              </a:spcBef>
              <a:buFont typeface="Arial" pitchFamily="34" charset="0"/>
              <a:buNone/>
              <a:defRPr sz="1425" b="1"/>
            </a:pPr>
            <a:endParaRPr lang="de-DE" sz="1600" b="1" dirty="0"/>
          </a:p>
          <a:p>
            <a:pPr marL="312724" indent="-312724" defTabSz="833930">
              <a:lnSpc>
                <a:spcPct val="100000"/>
              </a:lnSpc>
              <a:spcBef>
                <a:spcPts val="0"/>
              </a:spcBef>
              <a:defRPr sz="1425"/>
            </a:pPr>
            <a:r>
              <a:rPr lang="de-DE" sz="1600" dirty="0"/>
              <a:t>Derzeit ist Dr. Ruja Ignatova einen Teil des </a:t>
            </a:r>
            <a:r>
              <a:rPr lang="de-DE" sz="1600" b="1" dirty="0"/>
              <a:t>Management-Teams von “</a:t>
            </a:r>
            <a:r>
              <a:rPr lang="de-DE" sz="1600" b="1" dirty="0" err="1"/>
              <a:t>Crypto</a:t>
            </a:r>
            <a:r>
              <a:rPr lang="de-DE" sz="1600" b="1" dirty="0"/>
              <a:t> Real Investment Trust“ - ein Investmentfonds</a:t>
            </a:r>
            <a:r>
              <a:rPr lang="de-DE" sz="1600" dirty="0"/>
              <a:t> mit einer Aktiva im Wert von 100 Millionen Dollar. </a:t>
            </a:r>
          </a:p>
          <a:p>
            <a:pPr marL="312724" indent="-312724" defTabSz="833930">
              <a:lnSpc>
                <a:spcPct val="100000"/>
              </a:lnSpc>
              <a:spcBef>
                <a:spcPts val="0"/>
              </a:spcBef>
              <a:buFont typeface="Arial" pitchFamily="34" charset="0"/>
              <a:buNone/>
              <a:defRPr sz="1425"/>
            </a:pPr>
            <a:endParaRPr lang="de-DE" sz="1600" dirty="0"/>
          </a:p>
          <a:p>
            <a:pPr marL="312724" indent="-312724" defTabSz="833930">
              <a:lnSpc>
                <a:spcPct val="100000"/>
              </a:lnSpc>
              <a:spcBef>
                <a:spcPts val="0"/>
              </a:spcBef>
              <a:defRPr sz="1425"/>
            </a:pPr>
            <a:r>
              <a:rPr lang="de-DE" sz="1600" dirty="0"/>
              <a:t>„</a:t>
            </a:r>
            <a:r>
              <a:rPr lang="de-DE" sz="1600" b="1" dirty="0" err="1"/>
              <a:t>Businesswomen</a:t>
            </a:r>
            <a:r>
              <a:rPr lang="de-DE" sz="1600" b="1" dirty="0"/>
              <a:t> OF The Year</a:t>
            </a:r>
            <a:r>
              <a:rPr lang="de-DE" sz="1600" dirty="0"/>
              <a:t>“ mit dem OneCoin Konzept</a:t>
            </a:r>
          </a:p>
        </p:txBody>
      </p:sp>
    </p:spTree>
    <p:extLst>
      <p:ext uri="{BB962C8B-B14F-4D97-AF65-F5344CB8AC3E}">
        <p14:creationId xmlns:p14="http://schemas.microsoft.com/office/powerpoint/2010/main" val="36106179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ltLang="en-US"/>
          </a:p>
        </p:txBody>
      </p:sp>
      <p:sp>
        <p:nvSpPr>
          <p:cNvPr id="3" name="Content Placeholder 2"/>
          <p:cNvSpPr>
            <a:spLocks noGrp="1"/>
          </p:cNvSpPr>
          <p:nvPr>
            <p:ph idx="1"/>
          </p:nvPr>
        </p:nvSpPr>
        <p:spPr/>
        <p:txBody>
          <a:bodyPr/>
          <a:lstStyle/>
          <a:p>
            <a:endParaRPr lang="en-GB" altLang="en-US"/>
          </a:p>
        </p:txBody>
      </p:sp>
      <p:sp>
        <p:nvSpPr>
          <p:cNvPr id="4" name="Shape 66"/>
          <p:cNvSpPr txBox="1">
            <a:spLocks/>
          </p:cNvSpPr>
          <p:nvPr/>
        </p:nvSpPr>
        <p:spPr>
          <a:xfrm>
            <a:off x="2419350" y="2301577"/>
            <a:ext cx="5306746" cy="25997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algn="ctr">
              <a:buFont typeface="Arial" pitchFamily="34" charset="0"/>
              <a:buNone/>
              <a:defRPr b="1"/>
            </a:pPr>
            <a:r>
              <a:rPr lang="de-DE" sz="4400" b="1" dirty="0"/>
              <a:t>„Ich prüfe</a:t>
            </a:r>
            <a:br>
              <a:rPr lang="de-DE" sz="4400" b="1" dirty="0"/>
            </a:br>
            <a:r>
              <a:rPr lang="de-DE" sz="4400" b="1" dirty="0"/>
              <a:t>jedes Angebot.</a:t>
            </a:r>
            <a:br>
              <a:rPr lang="de-DE" sz="4400" b="1" dirty="0"/>
            </a:br>
            <a:r>
              <a:rPr lang="de-DE" sz="4400" b="1" dirty="0"/>
              <a:t/>
            </a:r>
            <a:br>
              <a:rPr lang="de-DE" sz="4400" b="1" dirty="0"/>
            </a:br>
            <a:r>
              <a:rPr lang="de-DE" sz="4400" b="1" dirty="0"/>
              <a:t>Es könnte das</a:t>
            </a:r>
            <a:br>
              <a:rPr lang="de-DE" sz="4400" b="1" dirty="0"/>
            </a:br>
            <a:r>
              <a:rPr lang="de-DE" sz="4400" b="1" dirty="0"/>
              <a:t>Angebot meines</a:t>
            </a:r>
            <a:br>
              <a:rPr lang="de-DE" sz="4400" b="1" dirty="0"/>
            </a:br>
            <a:r>
              <a:rPr lang="de-DE" sz="4400" b="1" dirty="0"/>
              <a:t>Lebens sein“</a:t>
            </a:r>
          </a:p>
        </p:txBody>
      </p:sp>
      <p:sp>
        <p:nvSpPr>
          <p:cNvPr id="5" name="Shape 67"/>
          <p:cNvSpPr/>
          <p:nvPr/>
        </p:nvSpPr>
        <p:spPr>
          <a:xfrm>
            <a:off x="6172200" y="707705"/>
            <a:ext cx="4957002" cy="707882"/>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spAutoFit/>
          </a:bodyPr>
          <a:lstStyle>
            <a:lvl1pPr marL="342900" indent="-342900" algn="r">
              <a:spcBef>
                <a:spcPts val="900"/>
              </a:spcBef>
              <a:defRPr sz="4000"/>
            </a:lvl1pPr>
          </a:lstStyle>
          <a:p>
            <a:r>
              <a:rPr dirty="0" err="1"/>
              <a:t>Zitat</a:t>
            </a:r>
            <a:r>
              <a:rPr dirty="0"/>
              <a:t> von Henry Ford</a:t>
            </a:r>
          </a:p>
        </p:txBody>
      </p:sp>
      <p:pic>
        <p:nvPicPr>
          <p:cNvPr id="6" name="image7.jpeg" descr="U:\Onecoin\Henry_ford_1919.jpg"/>
          <p:cNvPicPr>
            <a:picLocks noChangeAspect="1"/>
          </p:cNvPicPr>
          <p:nvPr/>
        </p:nvPicPr>
        <p:blipFill>
          <a:blip r:embed="rId2" cstate="print">
            <a:extLst/>
          </a:blip>
          <a:stretch>
            <a:fillRect/>
          </a:stretch>
        </p:blipFill>
        <p:spPr>
          <a:xfrm>
            <a:off x="7758673" y="2351312"/>
            <a:ext cx="2808292" cy="3586164"/>
          </a:xfrm>
          <a:prstGeom prst="rect">
            <a:avLst/>
          </a:prstGeom>
          <a:ln w="12700">
            <a:miter lim="400000"/>
          </a:ln>
        </p:spPr>
      </p:pic>
    </p:spTree>
    <p:extLst>
      <p:ext uri="{BB962C8B-B14F-4D97-AF65-F5344CB8AC3E}">
        <p14:creationId xmlns:p14="http://schemas.microsoft.com/office/powerpoint/2010/main" val="5925947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ltLang="en-US"/>
          </a:p>
        </p:txBody>
      </p:sp>
      <p:sp>
        <p:nvSpPr>
          <p:cNvPr id="3" name="Content Placeholder 2"/>
          <p:cNvSpPr>
            <a:spLocks noGrp="1"/>
          </p:cNvSpPr>
          <p:nvPr>
            <p:ph idx="1"/>
          </p:nvPr>
        </p:nvSpPr>
        <p:spPr/>
        <p:txBody>
          <a:bodyPr/>
          <a:lstStyle/>
          <a:p>
            <a:endParaRPr lang="en-GB" altLang="en-US"/>
          </a:p>
        </p:txBody>
      </p:sp>
      <p:sp>
        <p:nvSpPr>
          <p:cNvPr id="4" name="Shape 72"/>
          <p:cNvSpPr/>
          <p:nvPr/>
        </p:nvSpPr>
        <p:spPr>
          <a:xfrm>
            <a:off x="2981326" y="1701198"/>
            <a:ext cx="8153400" cy="4031869"/>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nchor="ctr">
            <a:spAutoFit/>
          </a:bodyPr>
          <a:lstStyle/>
          <a:p>
            <a:pPr marL="280734" indent="-280734">
              <a:buSzPct val="100000"/>
              <a:buChar char="•"/>
              <a:defRPr sz="2800" b="1"/>
            </a:pPr>
            <a:r>
              <a:rPr sz="3200" dirty="0"/>
              <a:t>Was </a:t>
            </a:r>
            <a:r>
              <a:rPr sz="3200" dirty="0" err="1"/>
              <a:t>ist</a:t>
            </a:r>
            <a:r>
              <a:rPr sz="3200" dirty="0"/>
              <a:t> </a:t>
            </a:r>
            <a:r>
              <a:rPr sz="3200" dirty="0" err="1"/>
              <a:t>eine</a:t>
            </a:r>
            <a:r>
              <a:rPr sz="3200" dirty="0"/>
              <a:t> </a:t>
            </a:r>
            <a:r>
              <a:rPr sz="3200" dirty="0" err="1"/>
              <a:t>Kryptische</a:t>
            </a:r>
            <a:r>
              <a:rPr sz="3200" dirty="0"/>
              <a:t> </a:t>
            </a:r>
            <a:r>
              <a:rPr sz="3200" dirty="0" err="1"/>
              <a:t>Währung</a:t>
            </a:r>
            <a:r>
              <a:rPr sz="3200" dirty="0"/>
              <a:t>?</a:t>
            </a:r>
            <a:r>
              <a:rPr lang="de-AT" sz="3200" dirty="0"/>
              <a:t/>
            </a:r>
            <a:br>
              <a:rPr lang="de-AT" sz="3200" dirty="0"/>
            </a:br>
            <a:r>
              <a:rPr sz="3200" dirty="0"/>
              <a:t> </a:t>
            </a:r>
          </a:p>
          <a:p>
            <a:pPr marL="280734" indent="-280734">
              <a:buSzPct val="100000"/>
              <a:buChar char="•"/>
              <a:defRPr sz="2800" b="1"/>
            </a:pPr>
            <a:r>
              <a:rPr sz="3200" dirty="0" err="1"/>
              <a:t>Digitales</a:t>
            </a:r>
            <a:r>
              <a:rPr sz="3200" dirty="0"/>
              <a:t> Geld</a:t>
            </a:r>
            <a:r>
              <a:rPr lang="de-AT" sz="3200" dirty="0"/>
              <a:t/>
            </a:r>
            <a:br>
              <a:rPr lang="de-AT" sz="3200" dirty="0"/>
            </a:br>
            <a:endParaRPr sz="3200" dirty="0"/>
          </a:p>
          <a:p>
            <a:pPr marL="280734" indent="-280734">
              <a:buSzPct val="100000"/>
              <a:buChar char="•"/>
              <a:defRPr sz="2800" b="1"/>
            </a:pPr>
            <a:r>
              <a:rPr sz="3200" dirty="0" err="1"/>
              <a:t>Limitierte</a:t>
            </a:r>
            <a:r>
              <a:rPr sz="3200" dirty="0"/>
              <a:t> </a:t>
            </a:r>
            <a:r>
              <a:rPr sz="3200" dirty="0" err="1"/>
              <a:t>Auflage</a:t>
            </a:r>
            <a:r>
              <a:rPr sz="3200" dirty="0"/>
              <a:t>  ( 120  </a:t>
            </a:r>
            <a:r>
              <a:rPr sz="3200" dirty="0" err="1"/>
              <a:t>Milliarden</a:t>
            </a:r>
            <a:r>
              <a:rPr sz="3200" dirty="0"/>
              <a:t> )</a:t>
            </a:r>
            <a:r>
              <a:rPr lang="de-AT" sz="3200" dirty="0"/>
              <a:t/>
            </a:r>
            <a:br>
              <a:rPr lang="de-AT" sz="3200" dirty="0"/>
            </a:br>
            <a:endParaRPr sz="3200" dirty="0"/>
          </a:p>
          <a:p>
            <a:pPr marL="280734" indent="-280734">
              <a:buSzPct val="100000"/>
              <a:buChar char="•"/>
              <a:defRPr sz="2800" b="1"/>
            </a:pPr>
            <a:r>
              <a:rPr sz="3200" dirty="0" err="1"/>
              <a:t>Jede</a:t>
            </a:r>
            <a:r>
              <a:rPr sz="3200" dirty="0"/>
              <a:t> </a:t>
            </a:r>
            <a:r>
              <a:rPr sz="3200" dirty="0" err="1"/>
              <a:t>digitale</a:t>
            </a:r>
            <a:r>
              <a:rPr sz="3200" dirty="0"/>
              <a:t> </a:t>
            </a:r>
            <a:r>
              <a:rPr sz="3200" dirty="0" err="1"/>
              <a:t>Münze</a:t>
            </a:r>
            <a:r>
              <a:rPr lang="de-DE" sz="3200" dirty="0"/>
              <a:t> </a:t>
            </a:r>
            <a:r>
              <a:rPr sz="3200" dirty="0" err="1"/>
              <a:t>ist</a:t>
            </a:r>
            <a:r>
              <a:rPr sz="3200" dirty="0"/>
              <a:t> </a:t>
            </a:r>
            <a:r>
              <a:rPr sz="3200" dirty="0" err="1"/>
              <a:t>mit</a:t>
            </a:r>
            <a:r>
              <a:rPr sz="3200" dirty="0"/>
              <a:t> </a:t>
            </a:r>
            <a:r>
              <a:rPr sz="3200" dirty="0" err="1"/>
              <a:t>einem</a:t>
            </a:r>
            <a:r>
              <a:rPr sz="3200" dirty="0"/>
              <a:t> </a:t>
            </a:r>
            <a:r>
              <a:rPr sz="3200" dirty="0" err="1"/>
              <a:t>universel</a:t>
            </a:r>
            <a:r>
              <a:rPr lang="de-DE" sz="3200" dirty="0"/>
              <a:t>-</a:t>
            </a:r>
            <a:r>
              <a:rPr sz="3200" dirty="0"/>
              <a:t>le</a:t>
            </a:r>
            <a:r>
              <a:rPr lang="de-AT" sz="3200" dirty="0"/>
              <a:t>n </a:t>
            </a:r>
            <a:r>
              <a:rPr sz="3200" dirty="0" err="1"/>
              <a:t>mathematischen</a:t>
            </a:r>
            <a:r>
              <a:rPr lang="de-DE" sz="3200" dirty="0"/>
              <a:t> </a:t>
            </a:r>
            <a:r>
              <a:rPr sz="3200" dirty="0" err="1"/>
              <a:t>Algorithmus</a:t>
            </a:r>
            <a:r>
              <a:rPr sz="3200" dirty="0"/>
              <a:t> </a:t>
            </a:r>
            <a:r>
              <a:rPr sz="3200" dirty="0" err="1"/>
              <a:t>gesichert</a:t>
            </a:r>
            <a:r>
              <a:rPr sz="3200" dirty="0"/>
              <a:t>.</a:t>
            </a:r>
          </a:p>
        </p:txBody>
      </p:sp>
    </p:spTree>
    <p:extLst>
      <p:ext uri="{BB962C8B-B14F-4D97-AF65-F5344CB8AC3E}">
        <p14:creationId xmlns:p14="http://schemas.microsoft.com/office/powerpoint/2010/main" val="3321253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p:tmAbs val="0"/>
                                  </p:iterate>
                                  <p:childTnLst>
                                    <p:set>
                                      <p:cBhvr>
                                        <p:cTn id="6" fill="hold"/>
                                        <p:tgtEl>
                                          <p:spTgt spid="4">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p:tmAbs val="0"/>
                                  </p:iterate>
                                  <p:childTnLst>
                                    <p:set>
                                      <p:cBhvr>
                                        <p:cTn id="20" fill="hold"/>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ltLang="en-US"/>
          </a:p>
        </p:txBody>
      </p:sp>
      <p:sp>
        <p:nvSpPr>
          <p:cNvPr id="3" name="Content Placeholder 2"/>
          <p:cNvSpPr>
            <a:spLocks noGrp="1"/>
          </p:cNvSpPr>
          <p:nvPr>
            <p:ph idx="1"/>
          </p:nvPr>
        </p:nvSpPr>
        <p:spPr/>
        <p:txBody>
          <a:bodyPr/>
          <a:lstStyle/>
          <a:p>
            <a:endParaRPr lang="en-GB" altLang="en-US"/>
          </a:p>
        </p:txBody>
      </p:sp>
      <p:sp>
        <p:nvSpPr>
          <p:cNvPr id="4" name="Shape 74"/>
          <p:cNvSpPr txBox="1">
            <a:spLocks/>
          </p:cNvSpPr>
          <p:nvPr/>
        </p:nvSpPr>
        <p:spPr>
          <a:xfrm>
            <a:off x="2780025" y="637645"/>
            <a:ext cx="7219340" cy="792163"/>
          </a:xfrm>
          <a:prstGeom prst="rect">
            <a:avLst/>
          </a:prstGeom>
        </p:spPr>
        <p:txBody>
          <a:bodyPr vert="horz" lIns="91440" tIns="45720" rIns="91440" bIns="45720" rtlCol="0">
            <a:normAutofit/>
          </a:bodyPr>
          <a:lstStyle>
            <a:lvl1pPr marL="288035" indent="-288035" algn="ctr" defTabSz="768094" rtl="0" eaLnBrk="1" latinLnBrk="0" hangingPunct="1">
              <a:lnSpc>
                <a:spcPct val="80000"/>
              </a:lnSpc>
              <a:spcBef>
                <a:spcPts val="1100"/>
              </a:spcBef>
              <a:buSzTx/>
              <a:buFont typeface="Arial" pitchFamily="34" charset="0"/>
              <a:buNone/>
              <a:defRPr sz="47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r>
              <a:rPr lang="de-DE"/>
              <a:t>22. Mai      itcoin-Pizza-Day</a:t>
            </a:r>
            <a:endParaRPr lang="de-DE" dirty="0"/>
          </a:p>
        </p:txBody>
      </p:sp>
      <p:pic>
        <p:nvPicPr>
          <p:cNvPr id="5" name="image8.jpeg" descr="U:\Onecoin\Bilder\pizza-814044_1280.jpg"/>
          <p:cNvPicPr>
            <a:picLocks noChangeAspect="1"/>
          </p:cNvPicPr>
          <p:nvPr/>
        </p:nvPicPr>
        <p:blipFill rotWithShape="1">
          <a:blip r:embed="rId2" cstate="print">
            <a:extLst/>
          </a:blip>
          <a:srcRect r="2200"/>
          <a:stretch/>
        </p:blipFill>
        <p:spPr>
          <a:xfrm>
            <a:off x="7600049" y="2037413"/>
            <a:ext cx="4155212" cy="2831996"/>
          </a:xfrm>
          <a:prstGeom prst="rect">
            <a:avLst/>
          </a:prstGeom>
          <a:ln w="12700">
            <a:miter lim="400000"/>
          </a:ln>
        </p:spPr>
      </p:pic>
      <p:pic>
        <p:nvPicPr>
          <p:cNvPr id="6" name="image9.png" descr="U:\Onecoin\Bilder\bitcoin-106808_1280.gif"/>
          <p:cNvPicPr>
            <a:picLocks noChangeAspect="1"/>
          </p:cNvPicPr>
          <p:nvPr/>
        </p:nvPicPr>
        <p:blipFill>
          <a:blip r:embed="rId3" cstate="print">
            <a:extLst/>
          </a:blip>
          <a:stretch>
            <a:fillRect/>
          </a:stretch>
        </p:blipFill>
        <p:spPr>
          <a:xfrm>
            <a:off x="5030922" y="557062"/>
            <a:ext cx="720729" cy="720729"/>
          </a:xfrm>
          <a:prstGeom prst="rect">
            <a:avLst/>
          </a:prstGeom>
          <a:ln w="12700">
            <a:miter lim="400000"/>
          </a:ln>
        </p:spPr>
      </p:pic>
      <p:sp>
        <p:nvSpPr>
          <p:cNvPr id="7" name="Shape 77"/>
          <p:cNvSpPr/>
          <p:nvPr/>
        </p:nvSpPr>
        <p:spPr>
          <a:xfrm>
            <a:off x="1095375" y="1731913"/>
            <a:ext cx="6734175" cy="426719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oAutofit/>
          </a:bodyPr>
          <a:lstStyle/>
          <a:p>
            <a:pPr>
              <a:spcBef>
                <a:spcPts val="400"/>
              </a:spcBef>
              <a:defRPr sz="2000"/>
            </a:pPr>
            <a:r>
              <a:rPr sz="3200" b="1" dirty="0"/>
              <a:t>Am 22. Mai 2010 </a:t>
            </a:r>
            <a:r>
              <a:rPr sz="3200" b="1" dirty="0" err="1"/>
              <a:t>bestellt</a:t>
            </a:r>
            <a:r>
              <a:rPr sz="3200" b="1" dirty="0"/>
              <a:t> Laszlo (</a:t>
            </a:r>
            <a:r>
              <a:rPr sz="3200" b="1" dirty="0" err="1"/>
              <a:t>ein</a:t>
            </a:r>
            <a:r>
              <a:rPr sz="3200" b="1" dirty="0"/>
              <a:t> </a:t>
            </a:r>
            <a:r>
              <a:rPr sz="3200" b="1" dirty="0" err="1"/>
              <a:t>Amerikaner</a:t>
            </a:r>
            <a:r>
              <a:rPr sz="3200" b="1" dirty="0"/>
              <a:t>) </a:t>
            </a:r>
            <a:r>
              <a:rPr sz="3200" b="1" dirty="0" err="1"/>
              <a:t>zwei</a:t>
            </a:r>
            <a:r>
              <a:rPr sz="3200" b="1" dirty="0"/>
              <a:t> </a:t>
            </a:r>
            <a:r>
              <a:rPr sz="3200" b="1" dirty="0" err="1"/>
              <a:t>Pizzen</a:t>
            </a:r>
            <a:r>
              <a:rPr sz="3200" b="1" dirty="0"/>
              <a:t> </a:t>
            </a:r>
            <a:r>
              <a:rPr sz="3200" b="1" dirty="0" err="1"/>
              <a:t>mit</a:t>
            </a:r>
            <a:r>
              <a:rPr sz="3200" b="1" dirty="0"/>
              <a:t> 10.000 Bitcoins (Wert </a:t>
            </a:r>
            <a:r>
              <a:rPr sz="3200" b="1" dirty="0" err="1"/>
              <a:t>damals</a:t>
            </a:r>
            <a:r>
              <a:rPr sz="3200" b="1" dirty="0"/>
              <a:t> ca. 24$)</a:t>
            </a:r>
          </a:p>
          <a:p>
            <a:pPr>
              <a:spcBef>
                <a:spcPts val="700"/>
              </a:spcBef>
              <a:defRPr sz="2000"/>
            </a:pPr>
            <a:endParaRPr sz="3200" b="1" dirty="0"/>
          </a:p>
          <a:p>
            <a:pPr>
              <a:spcBef>
                <a:spcPts val="400"/>
              </a:spcBef>
              <a:defRPr sz="2000"/>
            </a:pPr>
            <a:r>
              <a:rPr sz="3200" b="1" dirty="0"/>
              <a:t>Wert </a:t>
            </a:r>
            <a:r>
              <a:rPr sz="3200" b="1" dirty="0" err="1"/>
              <a:t>einer</a:t>
            </a:r>
            <a:r>
              <a:rPr sz="3200" b="1" dirty="0"/>
              <a:t> Pizza </a:t>
            </a:r>
            <a:r>
              <a:rPr sz="3200" b="1" dirty="0" err="1"/>
              <a:t>zum</a:t>
            </a:r>
            <a:r>
              <a:rPr sz="3200" b="1" dirty="0"/>
              <a:t> </a:t>
            </a:r>
            <a:r>
              <a:rPr sz="3200" b="1" dirty="0" err="1"/>
              <a:t>Höchststand</a:t>
            </a:r>
            <a:r>
              <a:rPr sz="3200" b="1" dirty="0"/>
              <a:t> des Bitcoin 12 </a:t>
            </a:r>
            <a:r>
              <a:rPr sz="3200" b="1" dirty="0" err="1"/>
              <a:t>Millionen</a:t>
            </a:r>
            <a:r>
              <a:rPr sz="3200" b="1" dirty="0"/>
              <a:t> €</a:t>
            </a:r>
          </a:p>
          <a:p>
            <a:pPr>
              <a:spcBef>
                <a:spcPts val="400"/>
              </a:spcBef>
              <a:defRPr sz="2000"/>
            </a:pPr>
            <a:r>
              <a:rPr sz="3200" b="1" dirty="0" err="1"/>
              <a:t>Zum</a:t>
            </a:r>
            <a:r>
              <a:rPr sz="3200" b="1" dirty="0"/>
              <a:t> </a:t>
            </a:r>
            <a:r>
              <a:rPr sz="3200" b="1" dirty="0" err="1"/>
              <a:t>aktuellen</a:t>
            </a:r>
            <a:r>
              <a:rPr sz="3200" b="1" dirty="0"/>
              <a:t> Wert ca. </a:t>
            </a:r>
            <a:r>
              <a:rPr lang="de-DE" sz="3200" b="1" dirty="0"/>
              <a:t>5</a:t>
            </a:r>
            <a:r>
              <a:rPr sz="3200" b="1" dirty="0"/>
              <a:t>,</a:t>
            </a:r>
            <a:r>
              <a:rPr lang="de-DE" sz="3200" b="1" dirty="0"/>
              <a:t>3</a:t>
            </a:r>
            <a:r>
              <a:rPr sz="3200" b="1" dirty="0"/>
              <a:t> </a:t>
            </a:r>
            <a:r>
              <a:rPr sz="3200" b="1" dirty="0" err="1"/>
              <a:t>Millionen</a:t>
            </a:r>
            <a:r>
              <a:rPr sz="3200" b="1" dirty="0"/>
              <a:t> €</a:t>
            </a:r>
          </a:p>
          <a:p>
            <a:pPr>
              <a:spcBef>
                <a:spcPts val="700"/>
              </a:spcBef>
              <a:defRPr sz="2000"/>
            </a:pPr>
            <a:endParaRPr sz="3200" b="1" dirty="0"/>
          </a:p>
          <a:p>
            <a:pPr>
              <a:spcBef>
                <a:spcPts val="400"/>
              </a:spcBef>
              <a:defRPr sz="2000"/>
            </a:pPr>
            <a:r>
              <a:rPr sz="3200" b="1" dirty="0"/>
              <a:t>26$ auf  860.000$ (</a:t>
            </a:r>
            <a:r>
              <a:rPr sz="3200" b="1" dirty="0" err="1"/>
              <a:t>junger</a:t>
            </a:r>
            <a:r>
              <a:rPr sz="3200" b="1" dirty="0"/>
              <a:t> </a:t>
            </a:r>
            <a:r>
              <a:rPr sz="3200" b="1" dirty="0" err="1"/>
              <a:t>Norweger</a:t>
            </a:r>
            <a:r>
              <a:rPr sz="3200" b="1" dirty="0"/>
              <a:t>)</a:t>
            </a:r>
          </a:p>
        </p:txBody>
      </p:sp>
    </p:spTree>
    <p:extLst>
      <p:ext uri="{BB962C8B-B14F-4D97-AF65-F5344CB8AC3E}">
        <p14:creationId xmlns:p14="http://schemas.microsoft.com/office/powerpoint/2010/main" val="22088688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710" y="1406525"/>
            <a:ext cx="10515600" cy="1325563"/>
          </a:xfrm>
        </p:spPr>
        <p:txBody>
          <a:bodyPr/>
          <a:lstStyle/>
          <a:p>
            <a:endParaRPr lang="en-GB" altLang="en-US"/>
          </a:p>
        </p:txBody>
      </p:sp>
      <p:sp>
        <p:nvSpPr>
          <p:cNvPr id="3" name="Content Placeholder 2"/>
          <p:cNvSpPr>
            <a:spLocks noGrp="1"/>
          </p:cNvSpPr>
          <p:nvPr>
            <p:ph idx="1"/>
          </p:nvPr>
        </p:nvSpPr>
        <p:spPr>
          <a:xfrm>
            <a:off x="706755" y="2774315"/>
            <a:ext cx="10515600" cy="2960370"/>
          </a:xfrm>
        </p:spPr>
        <p:txBody>
          <a:bodyPr/>
          <a:lstStyle/>
          <a:p>
            <a:endParaRPr lang="en-GB" altLang="en-US"/>
          </a:p>
        </p:txBody>
      </p:sp>
      <p:sp>
        <p:nvSpPr>
          <p:cNvPr id="4" name="Shape 79"/>
          <p:cNvSpPr txBox="1">
            <a:spLocks/>
          </p:cNvSpPr>
          <p:nvPr/>
        </p:nvSpPr>
        <p:spPr>
          <a:xfrm>
            <a:off x="2954882" y="274637"/>
            <a:ext cx="8229600" cy="11430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de-DE" dirty="0"/>
              <a:t>Begriffserklärung</a:t>
            </a:r>
          </a:p>
        </p:txBody>
      </p:sp>
      <p:pic>
        <p:nvPicPr>
          <p:cNvPr id="5" name="image10.jpeg"/>
          <p:cNvPicPr>
            <a:picLocks noChangeAspect="1"/>
          </p:cNvPicPr>
          <p:nvPr/>
        </p:nvPicPr>
        <p:blipFill>
          <a:blip r:embed="rId2" cstate="print">
            <a:extLst/>
          </a:blip>
          <a:stretch>
            <a:fillRect/>
          </a:stretch>
        </p:blipFill>
        <p:spPr>
          <a:xfrm>
            <a:off x="1918244" y="1420734"/>
            <a:ext cx="9180513" cy="5164041"/>
          </a:xfrm>
          <a:prstGeom prst="rect">
            <a:avLst/>
          </a:prstGeom>
          <a:ln w="12700">
            <a:miter lim="400000"/>
          </a:ln>
        </p:spPr>
      </p:pic>
      <p:grpSp>
        <p:nvGrpSpPr>
          <p:cNvPr id="6" name="Group 83"/>
          <p:cNvGrpSpPr/>
          <p:nvPr/>
        </p:nvGrpSpPr>
        <p:grpSpPr>
          <a:xfrm>
            <a:off x="7605404" y="2264296"/>
            <a:ext cx="2178449" cy="546943"/>
            <a:chOff x="-1" y="0"/>
            <a:chExt cx="2178448" cy="546942"/>
          </a:xfrm>
        </p:grpSpPr>
        <p:pic>
          <p:nvPicPr>
            <p:cNvPr id="7" name="image11.png"/>
            <p:cNvPicPr>
              <a:picLocks noChangeAspect="1"/>
            </p:cNvPicPr>
            <p:nvPr/>
          </p:nvPicPr>
          <p:blipFill>
            <a:blip r:embed="rId3" cstate="print">
              <a:extLst/>
            </a:blip>
            <a:stretch>
              <a:fillRect/>
            </a:stretch>
          </p:blipFill>
          <p:spPr>
            <a:xfrm>
              <a:off x="-2" y="-1"/>
              <a:ext cx="533404" cy="514355"/>
            </a:xfrm>
            <a:prstGeom prst="rect">
              <a:avLst/>
            </a:prstGeom>
            <a:ln w="12700" cap="flat">
              <a:noFill/>
              <a:miter lim="400000"/>
            </a:ln>
            <a:effectLst/>
          </p:spPr>
        </p:pic>
        <p:sp>
          <p:nvSpPr>
            <p:cNvPr id="8" name="Shape 82"/>
            <p:cNvSpPr/>
            <p:nvPr/>
          </p:nvSpPr>
          <p:spPr>
            <a:xfrm>
              <a:off x="967333" y="216022"/>
              <a:ext cx="1211115" cy="33092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lnSpc>
                  <a:spcPts val="2500"/>
                </a:lnSpc>
                <a:defRPr sz="2800">
                  <a:solidFill>
                    <a:srgbClr val="FFFFFF"/>
                  </a:solidFill>
                  <a:latin typeface="Times New Roman"/>
                  <a:ea typeface="Times New Roman"/>
                  <a:cs typeface="Times New Roman"/>
                  <a:sym typeface="Times New Roman"/>
                </a:defRPr>
              </a:lvl1pPr>
            </a:lstStyle>
            <a:p>
              <a:r>
                <a:t>TOKEN</a:t>
              </a:r>
            </a:p>
          </p:txBody>
        </p:sp>
      </p:grpSp>
      <p:grpSp>
        <p:nvGrpSpPr>
          <p:cNvPr id="9" name="Group 86"/>
          <p:cNvGrpSpPr/>
          <p:nvPr/>
        </p:nvGrpSpPr>
        <p:grpSpPr>
          <a:xfrm>
            <a:off x="6959049" y="2950097"/>
            <a:ext cx="2104083" cy="556112"/>
            <a:chOff x="0" y="0"/>
            <a:chExt cx="2104082" cy="556111"/>
          </a:xfrm>
        </p:grpSpPr>
        <p:sp>
          <p:nvSpPr>
            <p:cNvPr id="10" name="Shape 84"/>
            <p:cNvSpPr/>
            <p:nvPr/>
          </p:nvSpPr>
          <p:spPr>
            <a:xfrm>
              <a:off x="1143000" y="225192"/>
              <a:ext cx="961083" cy="33092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lnSpc>
                  <a:spcPts val="2500"/>
                </a:lnSpc>
                <a:defRPr sz="2800">
                  <a:solidFill>
                    <a:srgbClr val="FFFFFF"/>
                  </a:solidFill>
                  <a:latin typeface="Times New Roman"/>
                  <a:ea typeface="Times New Roman"/>
                  <a:cs typeface="Times New Roman"/>
                  <a:sym typeface="Times New Roman"/>
                </a:defRPr>
              </a:lvl1pPr>
            </a:lstStyle>
            <a:p>
              <a:r>
                <a:t>SPLIT</a:t>
              </a:r>
            </a:p>
          </p:txBody>
        </p:sp>
        <p:pic>
          <p:nvPicPr>
            <p:cNvPr id="11" name="image11.png"/>
            <p:cNvPicPr>
              <a:picLocks noChangeAspect="1"/>
            </p:cNvPicPr>
            <p:nvPr/>
          </p:nvPicPr>
          <p:blipFill>
            <a:blip r:embed="rId3" cstate="print">
              <a:extLst/>
            </a:blip>
            <a:stretch>
              <a:fillRect/>
            </a:stretch>
          </p:blipFill>
          <p:spPr>
            <a:xfrm>
              <a:off x="0" y="0"/>
              <a:ext cx="533402" cy="514353"/>
            </a:xfrm>
            <a:prstGeom prst="rect">
              <a:avLst/>
            </a:prstGeom>
            <a:ln w="12700" cap="flat">
              <a:noFill/>
              <a:miter lim="400000"/>
            </a:ln>
            <a:effectLst/>
          </p:spPr>
        </p:pic>
      </p:grpSp>
      <p:grpSp>
        <p:nvGrpSpPr>
          <p:cNvPr id="12" name="Group 89"/>
          <p:cNvGrpSpPr/>
          <p:nvPr/>
        </p:nvGrpSpPr>
        <p:grpSpPr>
          <a:xfrm>
            <a:off x="6386204" y="3578750"/>
            <a:ext cx="2479131" cy="575534"/>
            <a:chOff x="0" y="0"/>
            <a:chExt cx="2479130" cy="575533"/>
          </a:xfrm>
        </p:grpSpPr>
        <p:pic>
          <p:nvPicPr>
            <p:cNvPr id="13" name="image11.png"/>
            <p:cNvPicPr>
              <a:picLocks noChangeAspect="1"/>
            </p:cNvPicPr>
            <p:nvPr/>
          </p:nvPicPr>
          <p:blipFill>
            <a:blip r:embed="rId3" cstate="print">
              <a:extLst/>
            </a:blip>
            <a:stretch>
              <a:fillRect/>
            </a:stretch>
          </p:blipFill>
          <p:spPr>
            <a:xfrm>
              <a:off x="-1" y="-1"/>
              <a:ext cx="533402" cy="514355"/>
            </a:xfrm>
            <a:prstGeom prst="rect">
              <a:avLst/>
            </a:prstGeom>
            <a:ln w="12700" cap="flat">
              <a:noFill/>
              <a:miter lim="400000"/>
            </a:ln>
            <a:effectLst/>
          </p:spPr>
        </p:pic>
        <p:sp>
          <p:nvSpPr>
            <p:cNvPr id="14" name="Shape 88"/>
            <p:cNvSpPr/>
            <p:nvPr/>
          </p:nvSpPr>
          <p:spPr>
            <a:xfrm>
              <a:off x="1143000" y="244614"/>
              <a:ext cx="1336130" cy="33092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lnSpc>
                  <a:spcPts val="2500"/>
                </a:lnSpc>
                <a:defRPr sz="2800">
                  <a:solidFill>
                    <a:srgbClr val="FFFFFF"/>
                  </a:solidFill>
                  <a:latin typeface="Times New Roman"/>
                  <a:ea typeface="Times New Roman"/>
                  <a:cs typeface="Times New Roman"/>
                  <a:sym typeface="Times New Roman"/>
                </a:defRPr>
              </a:lvl1pPr>
            </a:lstStyle>
            <a:p>
              <a:r>
                <a:t>MINING</a:t>
              </a:r>
            </a:p>
          </p:txBody>
        </p:sp>
      </p:grpSp>
      <p:grpSp>
        <p:nvGrpSpPr>
          <p:cNvPr id="15" name="Group 92"/>
          <p:cNvGrpSpPr/>
          <p:nvPr/>
        </p:nvGrpSpPr>
        <p:grpSpPr>
          <a:xfrm>
            <a:off x="5776604" y="4264551"/>
            <a:ext cx="5071072" cy="537807"/>
            <a:chOff x="0" y="-1"/>
            <a:chExt cx="5071071" cy="537806"/>
          </a:xfrm>
        </p:grpSpPr>
        <p:sp>
          <p:nvSpPr>
            <p:cNvPr id="16" name="Shape 90"/>
            <p:cNvSpPr/>
            <p:nvPr/>
          </p:nvSpPr>
          <p:spPr>
            <a:xfrm>
              <a:off x="1067941" y="206886"/>
              <a:ext cx="4003130" cy="33092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lnSpc>
                  <a:spcPts val="2500"/>
                </a:lnSpc>
                <a:defRPr sz="2800">
                  <a:solidFill>
                    <a:srgbClr val="FFFFFF"/>
                  </a:solidFill>
                  <a:latin typeface="Times New Roman"/>
                  <a:ea typeface="Times New Roman"/>
                  <a:cs typeface="Times New Roman"/>
                  <a:sym typeface="Times New Roman"/>
                </a:defRPr>
              </a:lvl1pPr>
            </a:lstStyle>
            <a:p>
              <a:r>
                <a:t>SCHWIERIGKEITSGRAD</a:t>
              </a:r>
            </a:p>
          </p:txBody>
        </p:sp>
        <p:pic>
          <p:nvPicPr>
            <p:cNvPr id="17" name="image11.png"/>
            <p:cNvPicPr>
              <a:picLocks noChangeAspect="1"/>
            </p:cNvPicPr>
            <p:nvPr/>
          </p:nvPicPr>
          <p:blipFill>
            <a:blip r:embed="rId3" cstate="print">
              <a:extLst/>
            </a:blip>
            <a:stretch>
              <a:fillRect/>
            </a:stretch>
          </p:blipFill>
          <p:spPr>
            <a:xfrm>
              <a:off x="-1" y="-2"/>
              <a:ext cx="533402" cy="514355"/>
            </a:xfrm>
            <a:prstGeom prst="rect">
              <a:avLst/>
            </a:prstGeom>
            <a:ln w="12700" cap="flat">
              <a:noFill/>
              <a:miter lim="400000"/>
            </a:ln>
            <a:effectLst/>
          </p:spPr>
        </p:pic>
      </p:grpSp>
      <p:grpSp>
        <p:nvGrpSpPr>
          <p:cNvPr id="18" name="Group 95"/>
          <p:cNvGrpSpPr/>
          <p:nvPr/>
        </p:nvGrpSpPr>
        <p:grpSpPr>
          <a:xfrm>
            <a:off x="5214010" y="4893200"/>
            <a:ext cx="2756100" cy="557226"/>
            <a:chOff x="-1" y="0"/>
            <a:chExt cx="2756099" cy="557225"/>
          </a:xfrm>
        </p:grpSpPr>
        <p:sp>
          <p:nvSpPr>
            <p:cNvPr id="19" name="Shape 93"/>
            <p:cNvSpPr/>
            <p:nvPr/>
          </p:nvSpPr>
          <p:spPr>
            <a:xfrm>
              <a:off x="1054472" y="226306"/>
              <a:ext cx="1701627" cy="33092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lnSpc>
                  <a:spcPts val="2500"/>
                </a:lnSpc>
                <a:defRPr sz="2800">
                  <a:solidFill>
                    <a:srgbClr val="FFFFFF"/>
                  </a:solidFill>
                  <a:latin typeface="Times New Roman"/>
                  <a:ea typeface="Times New Roman"/>
                  <a:cs typeface="Times New Roman"/>
                  <a:sym typeface="Times New Roman"/>
                </a:defRPr>
              </a:lvl1pPr>
            </a:lstStyle>
            <a:p>
              <a:r>
                <a:t>ONE COIN</a:t>
              </a:r>
            </a:p>
          </p:txBody>
        </p:sp>
        <p:pic>
          <p:nvPicPr>
            <p:cNvPr id="20" name="image11.png"/>
            <p:cNvPicPr>
              <a:picLocks noChangeAspect="1"/>
            </p:cNvPicPr>
            <p:nvPr/>
          </p:nvPicPr>
          <p:blipFill>
            <a:blip r:embed="rId3" cstate="print">
              <a:extLst/>
            </a:blip>
            <a:stretch>
              <a:fillRect/>
            </a:stretch>
          </p:blipFill>
          <p:spPr>
            <a:xfrm>
              <a:off x="-2" y="-1"/>
              <a:ext cx="533404" cy="514354"/>
            </a:xfrm>
            <a:prstGeom prst="rect">
              <a:avLst/>
            </a:prstGeom>
            <a:ln w="12700" cap="flat">
              <a:noFill/>
              <a:miter lim="400000"/>
            </a:ln>
            <a:effectLst/>
          </p:spPr>
        </p:pic>
      </p:grpSp>
    </p:spTree>
    <p:extLst>
      <p:ext uri="{BB962C8B-B14F-4D97-AF65-F5344CB8AC3E}">
        <p14:creationId xmlns:p14="http://schemas.microsoft.com/office/powerpoint/2010/main" val="1102182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fill="hold" grpId="0" nodeType="clickEffect">
                                  <p:stCondLst>
                                    <p:cond delay="0"/>
                                  </p:stCondLst>
                                  <p:iterate>
                                    <p:tmAbs val="0"/>
                                  </p:iterate>
                                  <p:childTnLst>
                                    <p:set>
                                      <p:cBhvr>
                                        <p:cTn id="6" fill="hold"/>
                                        <p:tgtEl>
                                          <p:spTgt spid="6"/>
                                        </p:tgtEl>
                                        <p:attrNameLst>
                                          <p:attrName>style.visibility</p:attrName>
                                        </p:attrNameLst>
                                      </p:cBhvr>
                                      <p:to>
                                        <p:strVal val="visible"/>
                                      </p:to>
                                    </p:set>
                                    <p:animEffect transition="in" filter="dissolve">
                                      <p:cBhvr>
                                        <p:cTn id="7" dur="7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fill="hold" grpId="0" nodeType="clickEffect">
                                  <p:stCondLst>
                                    <p:cond delay="0"/>
                                  </p:stCondLst>
                                  <p:iterate>
                                    <p:tmAbs val="0"/>
                                  </p:iterate>
                                  <p:childTnLst>
                                    <p:set>
                                      <p:cBhvr>
                                        <p:cTn id="11" fill="hold"/>
                                        <p:tgtEl>
                                          <p:spTgt spid="9"/>
                                        </p:tgtEl>
                                        <p:attrNameLst>
                                          <p:attrName>style.visibility</p:attrName>
                                        </p:attrNameLst>
                                      </p:cBhvr>
                                      <p:to>
                                        <p:strVal val="visible"/>
                                      </p:to>
                                    </p:set>
                                    <p:animEffect transition="in" filter="dissolve">
                                      <p:cBhvr>
                                        <p:cTn id="12" dur="7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fill="hold" grpId="0" nodeType="clickEffect">
                                  <p:stCondLst>
                                    <p:cond delay="0"/>
                                  </p:stCondLst>
                                  <p:iterate>
                                    <p:tmAbs val="0"/>
                                  </p:iterate>
                                  <p:childTnLst>
                                    <p:set>
                                      <p:cBhvr>
                                        <p:cTn id="16" fill="hold"/>
                                        <p:tgtEl>
                                          <p:spTgt spid="12"/>
                                        </p:tgtEl>
                                        <p:attrNameLst>
                                          <p:attrName>style.visibility</p:attrName>
                                        </p:attrNameLst>
                                      </p:cBhvr>
                                      <p:to>
                                        <p:strVal val="visible"/>
                                      </p:to>
                                    </p:set>
                                    <p:animEffect transition="in" filter="dissolve">
                                      <p:cBhvr>
                                        <p:cTn id="17" dur="7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fill="hold" grpId="0" nodeType="clickEffect">
                                  <p:stCondLst>
                                    <p:cond delay="0"/>
                                  </p:stCondLst>
                                  <p:iterate>
                                    <p:tmAbs val="0"/>
                                  </p:iterate>
                                  <p:childTnLst>
                                    <p:set>
                                      <p:cBhvr>
                                        <p:cTn id="21" fill="hold"/>
                                        <p:tgtEl>
                                          <p:spTgt spid="15"/>
                                        </p:tgtEl>
                                        <p:attrNameLst>
                                          <p:attrName>style.visibility</p:attrName>
                                        </p:attrNameLst>
                                      </p:cBhvr>
                                      <p:to>
                                        <p:strVal val="visible"/>
                                      </p:to>
                                    </p:set>
                                    <p:animEffect transition="in" filter="dissolve">
                                      <p:cBhvr>
                                        <p:cTn id="22" dur="7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fill="hold" grpId="0" nodeType="clickEffect">
                                  <p:stCondLst>
                                    <p:cond delay="0"/>
                                  </p:stCondLst>
                                  <p:iterate>
                                    <p:tmAbs val="0"/>
                                  </p:iterate>
                                  <p:childTnLst>
                                    <p:set>
                                      <p:cBhvr>
                                        <p:cTn id="26" fill="hold"/>
                                        <p:tgtEl>
                                          <p:spTgt spid="18"/>
                                        </p:tgtEl>
                                        <p:attrNameLst>
                                          <p:attrName>style.visibility</p:attrName>
                                        </p:attrNameLst>
                                      </p:cBhvr>
                                      <p:to>
                                        <p:strVal val="visible"/>
                                      </p:to>
                                    </p:set>
                                    <p:animEffect transition="in" filter="dissolve">
                                      <p:cBhvr>
                                        <p:cTn id="27" dur="7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dvAuto="0"/>
      <p:bldP spid="9" grpId="0" animBg="1" advAuto="0"/>
      <p:bldP spid="12" grpId="0" animBg="1" advAuto="0"/>
      <p:bldP spid="15" grpId="0" animBg="1" advAuto="0"/>
      <p:bldP spid="18" grpId="0" animBg="1" advAuto="0"/>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ltLang="en-US"/>
          </a:p>
        </p:txBody>
      </p:sp>
      <p:sp>
        <p:nvSpPr>
          <p:cNvPr id="3" name="Content Placeholder 2"/>
          <p:cNvSpPr>
            <a:spLocks noGrp="1"/>
          </p:cNvSpPr>
          <p:nvPr>
            <p:ph idx="1"/>
          </p:nvPr>
        </p:nvSpPr>
        <p:spPr/>
        <p:txBody>
          <a:bodyPr/>
          <a:lstStyle/>
          <a:p>
            <a:endParaRPr lang="en-GB" altLang="en-US"/>
          </a:p>
        </p:txBody>
      </p:sp>
      <p:sp>
        <p:nvSpPr>
          <p:cNvPr id="4" name="Shape 97"/>
          <p:cNvSpPr txBox="1">
            <a:spLocks/>
          </p:cNvSpPr>
          <p:nvPr/>
        </p:nvSpPr>
        <p:spPr>
          <a:xfrm>
            <a:off x="3005667" y="274638"/>
            <a:ext cx="8229600" cy="11430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a:t>Begriffserklärung</a:t>
            </a:r>
            <a:endParaRPr lang="de-DE" dirty="0"/>
          </a:p>
        </p:txBody>
      </p:sp>
      <p:sp>
        <p:nvSpPr>
          <p:cNvPr id="5" name="Shape 98"/>
          <p:cNvSpPr/>
          <p:nvPr/>
        </p:nvSpPr>
        <p:spPr>
          <a:xfrm>
            <a:off x="2537106" y="1495325"/>
            <a:ext cx="8229601" cy="574801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ormAutofit/>
          </a:bodyPr>
          <a:lstStyle/>
          <a:p>
            <a:pPr>
              <a:lnSpc>
                <a:spcPct val="80000"/>
              </a:lnSpc>
              <a:spcBef>
                <a:spcPts val="700"/>
              </a:spcBef>
              <a:defRPr sz="1500" b="1"/>
            </a:pPr>
            <a:r>
              <a:t>	</a:t>
            </a:r>
            <a:r>
              <a:rPr sz="1800"/>
              <a:t>Token</a:t>
            </a:r>
            <a:r>
              <a:rPr sz="1800" b="0"/>
              <a:t> – (Schürfrechte), aus den Token werden OneCoin „geschürft“</a:t>
            </a:r>
            <a:endParaRPr sz="1200"/>
          </a:p>
          <a:p>
            <a:pPr>
              <a:lnSpc>
                <a:spcPct val="80000"/>
              </a:lnSpc>
              <a:spcBef>
                <a:spcPts val="700"/>
              </a:spcBef>
              <a:defRPr sz="2300"/>
            </a:pPr>
            <a:endParaRPr sz="1200"/>
          </a:p>
          <a:p>
            <a:pPr lvl="2" indent="800100">
              <a:lnSpc>
                <a:spcPct val="80000"/>
              </a:lnSpc>
              <a:spcBef>
                <a:spcPts val="700"/>
              </a:spcBef>
              <a:defRPr sz="1800" b="1"/>
            </a:pPr>
            <a:r>
              <a:t>	Split</a:t>
            </a:r>
            <a:r>
              <a:rPr b="0"/>
              <a:t> – bedeutet eine Halbierung des Werts der Tokens um ihn für Käufer 	attraktiv 	zu belassen. Wer bereits Token besitzt, erhält um keinen Verlust 	zu machen, noch einmal die gleiche Anzahl an Token. Somit bleibt der Wert 	der  bereits im Besitz befindlichen Token erhalten.</a:t>
            </a:r>
            <a:endParaRPr sz="1200"/>
          </a:p>
          <a:p>
            <a:pPr>
              <a:lnSpc>
                <a:spcPct val="80000"/>
              </a:lnSpc>
              <a:spcBef>
                <a:spcPts val="700"/>
              </a:spcBef>
              <a:defRPr sz="1600"/>
            </a:pPr>
            <a:r>
              <a:t>	</a:t>
            </a:r>
            <a:endParaRPr sz="1200"/>
          </a:p>
          <a:p>
            <a:pPr>
              <a:lnSpc>
                <a:spcPct val="80000"/>
              </a:lnSpc>
              <a:spcBef>
                <a:spcPts val="700"/>
              </a:spcBef>
              <a:defRPr sz="1600" b="1"/>
            </a:pPr>
            <a:r>
              <a:t>	</a:t>
            </a:r>
            <a:r>
              <a:rPr sz="1800"/>
              <a:t>Mining</a:t>
            </a:r>
            <a:r>
              <a:rPr sz="1800" b="0"/>
              <a:t> – der Prozess (Rechenvorgang) bei dem aus Token, OneCoins 	„geschürft“ werden</a:t>
            </a:r>
            <a:endParaRPr sz="1200"/>
          </a:p>
          <a:p>
            <a:pPr>
              <a:lnSpc>
                <a:spcPct val="80000"/>
              </a:lnSpc>
              <a:spcBef>
                <a:spcPts val="700"/>
              </a:spcBef>
              <a:defRPr sz="2300"/>
            </a:pPr>
            <a:endParaRPr sz="1200"/>
          </a:p>
          <a:p>
            <a:pPr>
              <a:lnSpc>
                <a:spcPct val="80000"/>
              </a:lnSpc>
              <a:spcBef>
                <a:spcPts val="700"/>
              </a:spcBef>
              <a:defRPr sz="1600" b="1"/>
            </a:pPr>
            <a:r>
              <a:t>	</a:t>
            </a:r>
            <a:r>
              <a:rPr sz="1800"/>
              <a:t>Schwierigkeitsgrad</a:t>
            </a:r>
            <a:r>
              <a:rPr sz="1800" b="0"/>
              <a:t> – beschreibt das Verhältnis, wie viele Token  für einen 	OneCoin benötigt werden</a:t>
            </a:r>
            <a:endParaRPr sz="1200"/>
          </a:p>
          <a:p>
            <a:pPr>
              <a:lnSpc>
                <a:spcPct val="80000"/>
              </a:lnSpc>
              <a:spcBef>
                <a:spcPts val="700"/>
              </a:spcBef>
              <a:defRPr sz="2300"/>
            </a:pPr>
            <a:endParaRPr sz="1200"/>
          </a:p>
          <a:p>
            <a:pPr>
              <a:lnSpc>
                <a:spcPct val="80000"/>
              </a:lnSpc>
              <a:spcBef>
                <a:spcPts val="700"/>
              </a:spcBef>
              <a:defRPr sz="1600" b="1"/>
            </a:pPr>
            <a:r>
              <a:t>	</a:t>
            </a:r>
            <a:r>
              <a:rPr sz="1800"/>
              <a:t>Kryptowährung</a:t>
            </a:r>
            <a:r>
              <a:rPr sz="1800" b="0"/>
              <a:t> – eine durch mathematische Algorithmen 	errechnete 	Währung unabhängig von Regierung und Banken. Fälschungssicher und 	inflationsgeschützt, da kein Geld „nachgedruckt“ werden kann. Die zu 	errechnende Menge steht bereits im Vorfeld fest. 			Bei OneCoin sind dies 120 Mrd. Coins.</a:t>
            </a:r>
            <a:endParaRPr sz="1200"/>
          </a:p>
          <a:p>
            <a:pPr marL="342900" indent="-342900">
              <a:lnSpc>
                <a:spcPct val="80000"/>
              </a:lnSpc>
              <a:spcBef>
                <a:spcPts val="700"/>
              </a:spcBef>
              <a:buSzPct val="100000"/>
              <a:buFont typeface="Arial"/>
              <a:buChar char="»"/>
              <a:defRPr sz="1200"/>
            </a:pPr>
            <a:endParaRPr sz="1200"/>
          </a:p>
          <a:p>
            <a:pPr marL="342900" indent="-342900">
              <a:lnSpc>
                <a:spcPct val="80000"/>
              </a:lnSpc>
              <a:spcBef>
                <a:spcPts val="700"/>
              </a:spcBef>
              <a:defRPr sz="1200"/>
            </a:pPr>
            <a:endParaRPr sz="1200"/>
          </a:p>
        </p:txBody>
      </p:sp>
    </p:spTree>
    <p:extLst>
      <p:ext uri="{BB962C8B-B14F-4D97-AF65-F5344CB8AC3E}">
        <p14:creationId xmlns:p14="http://schemas.microsoft.com/office/powerpoint/2010/main" val="34321007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5">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5">
                                            <p:txEl>
                                              <p:pRg st="0" end="0"/>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iterate>
                                    <p:tmAbs val="0"/>
                                  </p:iterate>
                                  <p:childTnLst>
                                    <p:set>
                                      <p:cBhvr>
                                        <p:cTn id="11" fill="hold"/>
                                        <p:tgtEl>
                                          <p:spTgt spid="5">
                                            <p:txEl>
                                              <p:pRg st="1" end="1"/>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iterate>
                                    <p:tmAbs val="0"/>
                                  </p:iterate>
                                  <p:childTnLst>
                                    <p:set>
                                      <p:cBhvr>
                                        <p:cTn id="15" fill="hold"/>
                                        <p:tgtEl>
                                          <p:spTgt spid="5">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iterate>
                                    <p:tmAbs val="0"/>
                                  </p:iterate>
                                  <p:childTnLst>
                                    <p:set>
                                      <p:cBhvr>
                                        <p:cTn id="19" fill="hold"/>
                                        <p:tgtEl>
                                          <p:spTgt spid="5">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iterate>
                                    <p:tmAbs val="0"/>
                                  </p:iterate>
                                  <p:childTnLst>
                                    <p:set>
                                      <p:cBhvr>
                                        <p:cTn id="23" fill="hold"/>
                                        <p:tgtEl>
                                          <p:spTgt spid="5">
                                            <p:txEl>
                                              <p:pRg st="4" end="4"/>
                                            </p:txEl>
                                          </p:spTgt>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grpId="0" nodeType="afterEffect">
                                  <p:stCondLst>
                                    <p:cond delay="0"/>
                                  </p:stCondLst>
                                  <p:iterate>
                                    <p:tmAbs val="0"/>
                                  </p:iterate>
                                  <p:childTnLst>
                                    <p:set>
                                      <p:cBhvr>
                                        <p:cTn id="26" fill="hold"/>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iterate>
                                    <p:tmAbs val="0"/>
                                  </p:iterate>
                                  <p:childTnLst>
                                    <p:set>
                                      <p:cBhvr>
                                        <p:cTn id="30" fill="hold"/>
                                        <p:tgtEl>
                                          <p:spTgt spid="5">
                                            <p:txEl>
                                              <p:pRg st="6" end="6"/>
                                            </p:txEl>
                                          </p:spTgt>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grpId="0" nodeType="afterEffect">
                                  <p:stCondLst>
                                    <p:cond delay="0"/>
                                  </p:stCondLst>
                                  <p:iterate>
                                    <p:tmAbs val="0"/>
                                  </p:iterate>
                                  <p:childTnLst>
                                    <p:set>
                                      <p:cBhvr>
                                        <p:cTn id="33" fill="hold"/>
                                        <p:tgtEl>
                                          <p:spTgt spid="5">
                                            <p:txEl>
                                              <p:pRg st="7" end="7"/>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iterate>
                                    <p:tmAbs val="0"/>
                                  </p:iterate>
                                  <p:childTnLst>
                                    <p:set>
                                      <p:cBhvr>
                                        <p:cTn id="37" fill="hold"/>
                                        <p:tgtEl>
                                          <p:spTgt spid="5">
                                            <p:txEl>
                                              <p:pRg st="8" end="8"/>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iterate>
                                    <p:tmAbs val="0"/>
                                  </p:iterate>
                                  <p:childTnLst>
                                    <p:set>
                                      <p:cBhvr>
                                        <p:cTn id="41" fill="hold"/>
                                        <p:tgtEl>
                                          <p:spTgt spid="5">
                                            <p:txEl>
                                              <p:pRg st="9" end="9"/>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iterate>
                                    <p:tmAbs val="0"/>
                                  </p:iterate>
                                  <p:childTnLst>
                                    <p:set>
                                      <p:cBhvr>
                                        <p:cTn id="45" fill="hold"/>
                                        <p:tgtEl>
                                          <p:spTgt spid="5">
                                            <p:txEl>
                                              <p:pRg st="10" end="10"/>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iterate>
                                    <p:tmAbs val="0"/>
                                  </p:iterate>
                                  <p:childTnLst>
                                    <p:set>
                                      <p:cBhvr>
                                        <p:cTn id="49" fill="hold"/>
                                        <p:tgtEl>
                                          <p:spTgt spid="5">
                                            <p:txEl>
                                              <p:charRg st="832" end="83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ltLang="en-US"/>
          </a:p>
        </p:txBody>
      </p:sp>
      <p:sp>
        <p:nvSpPr>
          <p:cNvPr id="3" name="Content Placeholder 2"/>
          <p:cNvSpPr>
            <a:spLocks noGrp="1"/>
          </p:cNvSpPr>
          <p:nvPr>
            <p:ph idx="1"/>
          </p:nvPr>
        </p:nvSpPr>
        <p:spPr/>
        <p:txBody>
          <a:bodyPr/>
          <a:lstStyle/>
          <a:p>
            <a:endParaRPr lang="en-GB" altLang="en-US"/>
          </a:p>
        </p:txBody>
      </p:sp>
      <p:sp>
        <p:nvSpPr>
          <p:cNvPr id="4" name="Shape 101"/>
          <p:cNvSpPr/>
          <p:nvPr/>
        </p:nvSpPr>
        <p:spPr>
          <a:xfrm>
            <a:off x="2771776" y="1154601"/>
            <a:ext cx="9334274" cy="4524311"/>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nchor="ctr">
            <a:spAutoFit/>
          </a:bodyPr>
          <a:lstStyle/>
          <a:p>
            <a:pPr>
              <a:defRPr sz="2800" b="1"/>
            </a:pPr>
            <a:r>
              <a:rPr sz="3200" dirty="0"/>
              <a:t>Was </a:t>
            </a:r>
            <a:r>
              <a:rPr sz="3200" dirty="0" err="1"/>
              <a:t>sind</a:t>
            </a:r>
            <a:r>
              <a:rPr sz="3200" dirty="0"/>
              <a:t> die </a:t>
            </a:r>
            <a:r>
              <a:rPr sz="3200" dirty="0" err="1"/>
              <a:t>großen</a:t>
            </a:r>
            <a:r>
              <a:rPr sz="3200" dirty="0"/>
              <a:t> </a:t>
            </a:r>
            <a:r>
              <a:rPr sz="3200" dirty="0" err="1"/>
              <a:t>Vorteile</a:t>
            </a:r>
            <a:r>
              <a:rPr sz="3200" dirty="0"/>
              <a:t> von OneCoin</a:t>
            </a:r>
            <a:r>
              <a:rPr lang="de-AT" sz="3200" dirty="0"/>
              <a:t>?</a:t>
            </a:r>
            <a:r>
              <a:rPr sz="3200" dirty="0"/>
              <a:t> </a:t>
            </a:r>
          </a:p>
          <a:p>
            <a:pPr>
              <a:defRPr sz="2800" b="1"/>
            </a:pPr>
            <a:endParaRPr sz="3200" dirty="0"/>
          </a:p>
          <a:p>
            <a:pPr>
              <a:buSzPct val="100000"/>
              <a:defRPr sz="2800" b="1"/>
            </a:pPr>
            <a:r>
              <a:rPr lang="de-AT" sz="3200" dirty="0"/>
              <a:t>   </a:t>
            </a:r>
            <a:r>
              <a:rPr sz="3200" dirty="0"/>
              <a:t>1. OneCoin </a:t>
            </a:r>
            <a:r>
              <a:rPr sz="3200" dirty="0" err="1"/>
              <a:t>erledigt</a:t>
            </a:r>
            <a:r>
              <a:rPr sz="3200" dirty="0"/>
              <a:t> </a:t>
            </a:r>
            <a:r>
              <a:rPr sz="3200" dirty="0" err="1"/>
              <a:t>alle</a:t>
            </a:r>
            <a:r>
              <a:rPr sz="3200" dirty="0"/>
              <a:t> </a:t>
            </a:r>
            <a:r>
              <a:rPr sz="3200" dirty="0" err="1"/>
              <a:t>komplizierten</a:t>
            </a:r>
            <a:r>
              <a:rPr sz="3200" dirty="0"/>
              <a:t> </a:t>
            </a:r>
            <a:r>
              <a:rPr sz="3200" dirty="0" err="1"/>
              <a:t>Abläufe</a:t>
            </a:r>
            <a:r>
              <a:rPr sz="3200" dirty="0"/>
              <a:t> </a:t>
            </a:r>
          </a:p>
          <a:p>
            <a:pPr>
              <a:defRPr sz="2800" b="1"/>
            </a:pPr>
            <a:r>
              <a:rPr sz="3200" dirty="0"/>
              <a:t>    </a:t>
            </a:r>
            <a:r>
              <a:rPr lang="de-AT" sz="3200" dirty="0"/>
              <a:t>    </a:t>
            </a:r>
            <a:r>
              <a:rPr sz="3200" dirty="0" err="1"/>
              <a:t>bei</a:t>
            </a:r>
            <a:r>
              <a:rPr sz="3200" dirty="0"/>
              <a:t> der </a:t>
            </a:r>
            <a:r>
              <a:rPr sz="3200" dirty="0" err="1"/>
              <a:t>Errechnung</a:t>
            </a:r>
            <a:r>
              <a:rPr sz="3200" dirty="0"/>
              <a:t> der Coins.</a:t>
            </a:r>
            <a:r>
              <a:rPr lang="de-AT" sz="3200" dirty="0"/>
              <a:t> </a:t>
            </a:r>
            <a:r>
              <a:rPr sz="3200" dirty="0"/>
              <a:t>(Coins </a:t>
            </a:r>
            <a:r>
              <a:rPr sz="3200" dirty="0" err="1"/>
              <a:t>für</a:t>
            </a:r>
            <a:r>
              <a:rPr sz="3200" dirty="0"/>
              <a:t> </a:t>
            </a:r>
            <a:r>
              <a:rPr sz="3200" dirty="0" err="1"/>
              <a:t>alle</a:t>
            </a:r>
            <a:r>
              <a:rPr sz="3200" dirty="0"/>
              <a:t>)  </a:t>
            </a:r>
          </a:p>
          <a:p>
            <a:pPr>
              <a:defRPr sz="2800" b="1"/>
            </a:pPr>
            <a:endParaRPr sz="3200" dirty="0"/>
          </a:p>
          <a:p>
            <a:pPr>
              <a:buSzPct val="100000"/>
              <a:defRPr sz="2800" b="1"/>
            </a:pPr>
            <a:r>
              <a:rPr lang="de-AT" sz="3200" dirty="0"/>
              <a:t>   </a:t>
            </a:r>
            <a:r>
              <a:rPr sz="3200" dirty="0"/>
              <a:t>2. </a:t>
            </a:r>
            <a:r>
              <a:rPr sz="3200" dirty="0" err="1"/>
              <a:t>Gekoppelt</a:t>
            </a:r>
            <a:r>
              <a:rPr sz="3200" dirty="0"/>
              <a:t> </a:t>
            </a:r>
            <a:r>
              <a:rPr sz="3200" dirty="0" err="1"/>
              <a:t>mit</a:t>
            </a:r>
            <a:r>
              <a:rPr sz="3200" dirty="0"/>
              <a:t> Network-Marketing   </a:t>
            </a:r>
          </a:p>
          <a:p>
            <a:pPr>
              <a:defRPr sz="2800" b="1"/>
            </a:pPr>
            <a:r>
              <a:rPr sz="3200" dirty="0"/>
              <a:t>     </a:t>
            </a:r>
            <a:r>
              <a:rPr lang="de-AT" sz="3200" dirty="0"/>
              <a:t>   </a:t>
            </a:r>
            <a:r>
              <a:rPr sz="3200" dirty="0"/>
              <a:t>(</a:t>
            </a:r>
            <a:r>
              <a:rPr sz="3200" dirty="0" err="1"/>
              <a:t>schnelles</a:t>
            </a:r>
            <a:r>
              <a:rPr sz="3200" dirty="0"/>
              <a:t> </a:t>
            </a:r>
            <a:r>
              <a:rPr sz="3200" dirty="0" err="1"/>
              <a:t>Wachstum</a:t>
            </a:r>
            <a:r>
              <a:rPr sz="3200" dirty="0"/>
              <a:t>)</a:t>
            </a:r>
          </a:p>
          <a:p>
            <a:pPr>
              <a:defRPr sz="2800" b="1"/>
            </a:pPr>
            <a:endParaRPr sz="3200" dirty="0"/>
          </a:p>
          <a:p>
            <a:pPr>
              <a:buSzPct val="100000"/>
              <a:defRPr sz="2800" b="1"/>
            </a:pPr>
            <a:r>
              <a:rPr lang="de-AT" sz="3200" dirty="0"/>
              <a:t>   </a:t>
            </a:r>
            <a:r>
              <a:rPr sz="3200" dirty="0"/>
              <a:t>3. </a:t>
            </a:r>
            <a:r>
              <a:rPr sz="3200" dirty="0" err="1"/>
              <a:t>Einfacher</a:t>
            </a:r>
            <a:r>
              <a:rPr sz="3200" dirty="0"/>
              <a:t> </a:t>
            </a:r>
            <a:r>
              <a:rPr sz="3200" dirty="0" err="1"/>
              <a:t>Einstieg</a:t>
            </a:r>
            <a:r>
              <a:rPr sz="3200" dirty="0"/>
              <a:t> </a:t>
            </a:r>
            <a:r>
              <a:rPr sz="3200" dirty="0" err="1"/>
              <a:t>mit</a:t>
            </a:r>
            <a:r>
              <a:rPr sz="3200" dirty="0"/>
              <a:t> </a:t>
            </a:r>
            <a:r>
              <a:rPr sz="3200" dirty="0" err="1"/>
              <a:t>Ausbildungspaketen</a:t>
            </a:r>
            <a:endParaRPr sz="3200" dirty="0"/>
          </a:p>
        </p:txBody>
      </p:sp>
    </p:spTree>
    <p:extLst>
      <p:ext uri="{BB962C8B-B14F-4D97-AF65-F5344CB8AC3E}">
        <p14:creationId xmlns:p14="http://schemas.microsoft.com/office/powerpoint/2010/main" val="2131798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p:tmAbs val="0"/>
                                  </p:iterate>
                                  <p:childTnLst>
                                    <p:set>
                                      <p:cBhvr>
                                        <p:cTn id="6" fill="hold"/>
                                        <p:tgtEl>
                                          <p:spTgt spid="4">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4">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iterate>
                                    <p:tmAbs val="0"/>
                                  </p:iterate>
                                  <p:childTnLst>
                                    <p:set>
                                      <p:cBhvr>
                                        <p:cTn id="14" fill="hold"/>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p:tmAbs val="0"/>
                                  </p:iterate>
                                  <p:childTnLst>
                                    <p:set>
                                      <p:cBhvr>
                                        <p:cTn id="18" fill="hold"/>
                                        <p:tgtEl>
                                          <p:spTgt spid="4">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iterate>
                                    <p:tmAbs val="0"/>
                                  </p:iterate>
                                  <p:childTnLst>
                                    <p:set>
                                      <p:cBhvr>
                                        <p:cTn id="20" fill="hold"/>
                                        <p:tgtEl>
                                          <p:spTgt spid="4">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iterate>
                                    <p:tmAbs val="0"/>
                                  </p:iterate>
                                  <p:childTnLst>
                                    <p:set>
                                      <p:cBhvr>
                                        <p:cTn id="24" fill="hold"/>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ltLang="en-US"/>
          </a:p>
        </p:txBody>
      </p:sp>
      <p:sp>
        <p:nvSpPr>
          <p:cNvPr id="3" name="Content Placeholder 2"/>
          <p:cNvSpPr>
            <a:spLocks noGrp="1"/>
          </p:cNvSpPr>
          <p:nvPr>
            <p:ph idx="1"/>
          </p:nvPr>
        </p:nvSpPr>
        <p:spPr/>
        <p:txBody>
          <a:bodyPr/>
          <a:lstStyle/>
          <a:p>
            <a:endParaRPr lang="en-GB" altLang="en-US"/>
          </a:p>
        </p:txBody>
      </p:sp>
      <p:sp>
        <p:nvSpPr>
          <p:cNvPr id="4" name="Shape 103"/>
          <p:cNvSpPr txBox="1">
            <a:spLocks/>
          </p:cNvSpPr>
          <p:nvPr/>
        </p:nvSpPr>
        <p:spPr>
          <a:xfrm>
            <a:off x="4117933" y="269872"/>
            <a:ext cx="6993467" cy="7641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de-DE" dirty="0"/>
              <a:t>Die Ausbildungspakete</a:t>
            </a:r>
          </a:p>
        </p:txBody>
      </p:sp>
      <p:pic>
        <p:nvPicPr>
          <p:cNvPr id="5" name="image12.jpg"/>
          <p:cNvPicPr>
            <a:picLocks noChangeAspect="1"/>
          </p:cNvPicPr>
          <p:nvPr/>
        </p:nvPicPr>
        <p:blipFill>
          <a:blip r:embed="rId2" cstate="print">
            <a:clrChange>
              <a:clrFrom>
                <a:srgbClr val="FFFFFF"/>
              </a:clrFrom>
              <a:clrTo>
                <a:srgbClr val="FFFFFF">
                  <a:alpha val="0"/>
                </a:srgbClr>
              </a:clrTo>
            </a:clrChange>
            <a:extLst/>
          </a:blip>
          <a:stretch>
            <a:fillRect/>
          </a:stretch>
        </p:blipFill>
        <p:spPr>
          <a:xfrm>
            <a:off x="4607843" y="3501008"/>
            <a:ext cx="1885951" cy="1857376"/>
          </a:xfrm>
          <a:prstGeom prst="rect">
            <a:avLst/>
          </a:prstGeom>
          <a:ln w="12700">
            <a:miter lim="400000"/>
          </a:ln>
        </p:spPr>
      </p:pic>
      <p:pic>
        <p:nvPicPr>
          <p:cNvPr id="6" name="image13.jpg"/>
          <p:cNvPicPr>
            <a:picLocks noChangeAspect="1"/>
          </p:cNvPicPr>
          <p:nvPr/>
        </p:nvPicPr>
        <p:blipFill>
          <a:blip r:embed="rId3" cstate="print">
            <a:clrChange>
              <a:clrFrom>
                <a:srgbClr val="FFFFFF"/>
              </a:clrFrom>
              <a:clrTo>
                <a:srgbClr val="FFFFFF">
                  <a:alpha val="0"/>
                </a:srgbClr>
              </a:clrTo>
            </a:clrChange>
            <a:extLst/>
          </a:blip>
          <a:stretch>
            <a:fillRect/>
          </a:stretch>
        </p:blipFill>
        <p:spPr>
          <a:xfrm>
            <a:off x="6624067" y="3460532"/>
            <a:ext cx="1981201" cy="1838326"/>
          </a:xfrm>
          <a:prstGeom prst="rect">
            <a:avLst/>
          </a:prstGeom>
          <a:ln w="12700">
            <a:miter lim="400000"/>
          </a:ln>
        </p:spPr>
      </p:pic>
      <p:pic>
        <p:nvPicPr>
          <p:cNvPr id="7" name="image14.jpg"/>
          <p:cNvPicPr>
            <a:picLocks noChangeAspect="1"/>
          </p:cNvPicPr>
          <p:nvPr/>
        </p:nvPicPr>
        <p:blipFill>
          <a:blip r:embed="rId4" cstate="print">
            <a:clrChange>
              <a:clrFrom>
                <a:srgbClr val="FFFFFF"/>
              </a:clrFrom>
              <a:clrTo>
                <a:srgbClr val="FFFFFF">
                  <a:alpha val="0"/>
                </a:srgbClr>
              </a:clrTo>
            </a:clrChange>
            <a:extLst/>
          </a:blip>
          <a:stretch>
            <a:fillRect/>
          </a:stretch>
        </p:blipFill>
        <p:spPr>
          <a:xfrm>
            <a:off x="8694272" y="3474530"/>
            <a:ext cx="2209801" cy="1828801"/>
          </a:xfrm>
          <a:prstGeom prst="rect">
            <a:avLst/>
          </a:prstGeom>
          <a:ln w="12700">
            <a:miter lim="400000"/>
          </a:ln>
        </p:spPr>
      </p:pic>
      <p:pic>
        <p:nvPicPr>
          <p:cNvPr id="8" name="image15.jpg"/>
          <p:cNvPicPr>
            <a:picLocks noChangeAspect="1"/>
          </p:cNvPicPr>
          <p:nvPr/>
        </p:nvPicPr>
        <p:blipFill>
          <a:blip r:embed="rId5" cstate="print">
            <a:clrChange>
              <a:clrFrom>
                <a:srgbClr val="FFFFFF"/>
              </a:clrFrom>
              <a:clrTo>
                <a:srgbClr val="FFFFFF">
                  <a:alpha val="0"/>
                </a:srgbClr>
              </a:clrTo>
            </a:clrChange>
            <a:extLst/>
          </a:blip>
          <a:stretch>
            <a:fillRect/>
          </a:stretch>
        </p:blipFill>
        <p:spPr>
          <a:xfrm>
            <a:off x="3023667" y="4687018"/>
            <a:ext cx="2000251" cy="1838326"/>
          </a:xfrm>
          <a:prstGeom prst="rect">
            <a:avLst/>
          </a:prstGeom>
          <a:ln w="12700">
            <a:miter lim="400000"/>
          </a:ln>
        </p:spPr>
      </p:pic>
      <p:pic>
        <p:nvPicPr>
          <p:cNvPr id="9" name="image16.jpg"/>
          <p:cNvPicPr>
            <a:picLocks noChangeAspect="1"/>
          </p:cNvPicPr>
          <p:nvPr/>
        </p:nvPicPr>
        <p:blipFill>
          <a:blip r:embed="rId6" cstate="print">
            <a:clrChange>
              <a:clrFrom>
                <a:srgbClr val="FFFFFF"/>
              </a:clrFrom>
              <a:clrTo>
                <a:srgbClr val="FFFFFF">
                  <a:alpha val="0"/>
                </a:srgbClr>
              </a:clrTo>
            </a:clrChange>
            <a:extLst/>
          </a:blip>
          <a:stretch>
            <a:fillRect/>
          </a:stretch>
        </p:blipFill>
        <p:spPr>
          <a:xfrm>
            <a:off x="3959771" y="1484783"/>
            <a:ext cx="2124076" cy="1838326"/>
          </a:xfrm>
          <a:prstGeom prst="rect">
            <a:avLst/>
          </a:prstGeom>
          <a:ln w="12700">
            <a:miter lim="400000"/>
          </a:ln>
        </p:spPr>
      </p:pic>
      <p:pic>
        <p:nvPicPr>
          <p:cNvPr id="10" name="image17.jpg"/>
          <p:cNvPicPr>
            <a:picLocks noChangeAspect="1"/>
          </p:cNvPicPr>
          <p:nvPr/>
        </p:nvPicPr>
        <p:blipFill>
          <a:blip r:embed="rId7" cstate="print">
            <a:clrChange>
              <a:clrFrom>
                <a:srgbClr val="FFFFFF"/>
              </a:clrFrom>
              <a:clrTo>
                <a:srgbClr val="FFFFFF">
                  <a:alpha val="0"/>
                </a:srgbClr>
              </a:clrTo>
            </a:clrChange>
            <a:extLst/>
          </a:blip>
          <a:stretch>
            <a:fillRect/>
          </a:stretch>
        </p:blipFill>
        <p:spPr>
          <a:xfrm>
            <a:off x="6192020" y="1484783"/>
            <a:ext cx="2247901" cy="1809751"/>
          </a:xfrm>
          <a:prstGeom prst="rect">
            <a:avLst/>
          </a:prstGeom>
          <a:ln w="12700">
            <a:miter lim="400000"/>
          </a:ln>
        </p:spPr>
      </p:pic>
      <p:pic>
        <p:nvPicPr>
          <p:cNvPr id="11" name="image18.jpg"/>
          <p:cNvPicPr>
            <a:picLocks noChangeAspect="1"/>
          </p:cNvPicPr>
          <p:nvPr/>
        </p:nvPicPr>
        <p:blipFill>
          <a:blip r:embed="rId8" cstate="print">
            <a:clrChange>
              <a:clrFrom>
                <a:srgbClr val="FFFFFF"/>
              </a:clrFrom>
              <a:clrTo>
                <a:srgbClr val="FFFFFF">
                  <a:alpha val="0"/>
                </a:srgbClr>
              </a:clrTo>
            </a:clrChange>
            <a:extLst/>
          </a:blip>
          <a:stretch>
            <a:fillRect/>
          </a:stretch>
        </p:blipFill>
        <p:spPr>
          <a:xfrm>
            <a:off x="8496276" y="1456183"/>
            <a:ext cx="2181226" cy="1828801"/>
          </a:xfrm>
          <a:prstGeom prst="rect">
            <a:avLst/>
          </a:prstGeom>
          <a:ln w="12700">
            <a:miter lim="400000"/>
          </a:ln>
        </p:spPr>
      </p:pic>
      <p:sp>
        <p:nvSpPr>
          <p:cNvPr id="12" name="Shape 111"/>
          <p:cNvSpPr/>
          <p:nvPr/>
        </p:nvSpPr>
        <p:spPr>
          <a:xfrm>
            <a:off x="5183905" y="5445223"/>
            <a:ext cx="5544620" cy="1200325"/>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240631" indent="-240631">
              <a:buSzPct val="100000"/>
              <a:buChar char="•"/>
            </a:pPr>
            <a:r>
              <a:rPr dirty="0"/>
              <a:t>Die </a:t>
            </a:r>
            <a:r>
              <a:rPr dirty="0" err="1"/>
              <a:t>Kontoeröffnung</a:t>
            </a:r>
            <a:r>
              <a:rPr dirty="0"/>
              <a:t> </a:t>
            </a:r>
            <a:r>
              <a:rPr dirty="0" err="1"/>
              <a:t>ist</a:t>
            </a:r>
            <a:r>
              <a:rPr dirty="0"/>
              <a:t> </a:t>
            </a:r>
            <a:r>
              <a:rPr dirty="0" err="1"/>
              <a:t>kostenlos</a:t>
            </a:r>
            <a:r>
              <a:rPr dirty="0"/>
              <a:t>.</a:t>
            </a:r>
          </a:p>
          <a:p>
            <a:pPr marL="240631" indent="-240631">
              <a:buSzPct val="100000"/>
              <a:buChar char="•"/>
            </a:pPr>
            <a:r>
              <a:rPr dirty="0" err="1"/>
              <a:t>Pakete</a:t>
            </a:r>
            <a:r>
              <a:rPr dirty="0"/>
              <a:t> </a:t>
            </a:r>
            <a:r>
              <a:rPr dirty="0" err="1"/>
              <a:t>für</a:t>
            </a:r>
            <a:r>
              <a:rPr dirty="0"/>
              <a:t> </a:t>
            </a:r>
            <a:r>
              <a:rPr dirty="0" err="1"/>
              <a:t>Jedermann</a:t>
            </a:r>
            <a:r>
              <a:rPr dirty="0"/>
              <a:t>.</a:t>
            </a:r>
          </a:p>
          <a:p>
            <a:pPr marL="240631" indent="-240631">
              <a:buSzPct val="100000"/>
              <a:buChar char="•"/>
            </a:pPr>
            <a:r>
              <a:rPr dirty="0" err="1"/>
              <a:t>Einmalig</a:t>
            </a:r>
            <a:r>
              <a:rPr dirty="0"/>
              <a:t> 30 Euro </a:t>
            </a:r>
            <a:r>
              <a:rPr dirty="0" err="1"/>
              <a:t>Gebühr</a:t>
            </a:r>
            <a:r>
              <a:rPr dirty="0"/>
              <a:t>.</a:t>
            </a:r>
            <a:r>
              <a:rPr lang="de-AT" dirty="0"/>
              <a:t> </a:t>
            </a:r>
            <a:r>
              <a:rPr dirty="0"/>
              <a:t>(</a:t>
            </a:r>
            <a:r>
              <a:rPr dirty="0" err="1"/>
              <a:t>MiningPool</a:t>
            </a:r>
            <a:r>
              <a:rPr dirty="0"/>
              <a:t>)</a:t>
            </a:r>
          </a:p>
        </p:txBody>
      </p:sp>
    </p:spTree>
    <p:extLst>
      <p:ext uri="{BB962C8B-B14F-4D97-AF65-F5344CB8AC3E}">
        <p14:creationId xmlns:p14="http://schemas.microsoft.com/office/powerpoint/2010/main" val="1828558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0-#ppt_w/2"/>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iterate>
                                    <p:tmAbs val="0"/>
                                  </p:iterate>
                                  <p:childTnLst>
                                    <p:set>
                                      <p:cBhvr>
                                        <p:cTn id="12" fill="hold"/>
                                        <p:tgtEl>
                                          <p:spTgt spid="6"/>
                                        </p:tgtEl>
                                        <p:attrNameLst>
                                          <p:attrName>style.visibility</p:attrName>
                                        </p:attrNameLst>
                                      </p:cBhvr>
                                      <p:to>
                                        <p:strVal val="visible"/>
                                      </p:to>
                                    </p:se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iterate>
                                    <p:tmAbs val="0"/>
                                  </p:iterate>
                                  <p:childTnLst>
                                    <p:set>
                                      <p:cBhvr>
                                        <p:cTn id="18" fill="hold"/>
                                        <p:tgtEl>
                                          <p:spTgt spid="7"/>
                                        </p:tgtEl>
                                        <p:attrNameLst>
                                          <p:attrName>style.visibility</p:attrName>
                                        </p:attrNameLst>
                                      </p:cBhvr>
                                      <p:to>
                                        <p:strVal val="visible"/>
                                      </p:to>
                                    </p:set>
                                    <p:anim calcmode="lin" valueType="num">
                                      <p:cBhvr>
                                        <p:cTn id="19" dur="500" fill="hold"/>
                                        <p:tgtEl>
                                          <p:spTgt spid="7"/>
                                        </p:tgtEl>
                                        <p:attrNameLst>
                                          <p:attrName>ppt_x</p:attrName>
                                        </p:attrNameLst>
                                      </p:cBhvr>
                                      <p:tavLst>
                                        <p:tav tm="0">
                                          <p:val>
                                            <p:strVal val="1+#ppt_w/2"/>
                                          </p:val>
                                        </p:tav>
                                        <p:tav tm="100000">
                                          <p:val>
                                            <p:strVal val="#ppt_x"/>
                                          </p:val>
                                        </p:tav>
                                      </p:tavLst>
                                    </p:anim>
                                    <p:anim calcmode="lin" valueType="num">
                                      <p:cBhvr>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iterate>
                                    <p:tmAbs val="0"/>
                                  </p:iterate>
                                  <p:childTnLst>
                                    <p:set>
                                      <p:cBhvr>
                                        <p:cTn id="24" fill="hold"/>
                                        <p:tgtEl>
                                          <p:spTgt spid="11"/>
                                        </p:tgtEl>
                                        <p:attrNameLst>
                                          <p:attrName>style.visibility</p:attrName>
                                        </p:attrNameLst>
                                      </p:cBhvr>
                                      <p:to>
                                        <p:strVal val="visible"/>
                                      </p:to>
                                    </p:set>
                                    <p:anim calcmode="lin" valueType="num">
                                      <p:cBhvr>
                                        <p:cTn id="25" dur="500" fill="hold"/>
                                        <p:tgtEl>
                                          <p:spTgt spid="11"/>
                                        </p:tgtEl>
                                        <p:attrNameLst>
                                          <p:attrName>ppt_x</p:attrName>
                                        </p:attrNameLst>
                                      </p:cBhvr>
                                      <p:tavLst>
                                        <p:tav tm="0">
                                          <p:val>
                                            <p:strVal val="1+#ppt_w/2"/>
                                          </p:val>
                                        </p:tav>
                                        <p:tav tm="100000">
                                          <p:val>
                                            <p:strVal val="#ppt_x"/>
                                          </p:val>
                                        </p:tav>
                                      </p:tavLst>
                                    </p:anim>
                                    <p:anim calcmode="lin" valueType="num">
                                      <p:cBhvr>
                                        <p:cTn id="26"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iterate>
                                    <p:tmAbs val="0"/>
                                  </p:iterate>
                                  <p:childTnLst>
                                    <p:set>
                                      <p:cBhvr>
                                        <p:cTn id="30" fill="hold"/>
                                        <p:tgtEl>
                                          <p:spTgt spid="10"/>
                                        </p:tgtEl>
                                        <p:attrNameLst>
                                          <p:attrName>style.visibility</p:attrName>
                                        </p:attrNameLst>
                                      </p:cBhvr>
                                      <p:to>
                                        <p:strVal val="visible"/>
                                      </p:to>
                                    </p:set>
                                    <p:anim calcmode="lin" valueType="num">
                                      <p:cBhvr>
                                        <p:cTn id="31" dur="500" fill="hold"/>
                                        <p:tgtEl>
                                          <p:spTgt spid="10"/>
                                        </p:tgtEl>
                                        <p:attrNameLst>
                                          <p:attrName>ppt_x</p:attrName>
                                        </p:attrNameLst>
                                      </p:cBhvr>
                                      <p:tavLst>
                                        <p:tav tm="0">
                                          <p:val>
                                            <p:strVal val="#ppt_x"/>
                                          </p:val>
                                        </p:tav>
                                        <p:tav tm="100000">
                                          <p:val>
                                            <p:strVal val="#ppt_x"/>
                                          </p:val>
                                        </p:tav>
                                      </p:tavLst>
                                    </p:anim>
                                    <p:anim calcmode="lin" valueType="num">
                                      <p:cBhvr>
                                        <p:cTn id="32"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iterate>
                                    <p:tmAbs val="0"/>
                                  </p:iterate>
                                  <p:childTnLst>
                                    <p:set>
                                      <p:cBhvr>
                                        <p:cTn id="36" fill="hold"/>
                                        <p:tgtEl>
                                          <p:spTgt spid="9"/>
                                        </p:tgtEl>
                                        <p:attrNameLst>
                                          <p:attrName>style.visibility</p:attrName>
                                        </p:attrNameLst>
                                      </p:cBhvr>
                                      <p:to>
                                        <p:strVal val="visible"/>
                                      </p:to>
                                    </p:set>
                                    <p:anim calcmode="lin" valueType="num">
                                      <p:cBhvr>
                                        <p:cTn id="37" dur="500" fill="hold"/>
                                        <p:tgtEl>
                                          <p:spTgt spid="9"/>
                                        </p:tgtEl>
                                        <p:attrNameLst>
                                          <p:attrName>ppt_x</p:attrName>
                                        </p:attrNameLst>
                                      </p:cBhvr>
                                      <p:tavLst>
                                        <p:tav tm="0">
                                          <p:val>
                                            <p:strVal val="0-#ppt_w/2"/>
                                          </p:val>
                                        </p:tav>
                                        <p:tav tm="100000">
                                          <p:val>
                                            <p:strVal val="#ppt_x"/>
                                          </p:val>
                                        </p:tav>
                                      </p:tavLst>
                                    </p:anim>
                                    <p:anim calcmode="lin" valueType="num">
                                      <p:cBhvr>
                                        <p:cTn id="3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dvAuto="0"/>
      <p:bldP spid="6" grpId="0" animBg="1" advAuto="0"/>
      <p:bldP spid="7" grpId="0" animBg="1" advAuto="0"/>
      <p:bldP spid="9" grpId="0" animBg="1" advAuto="0"/>
      <p:bldP spid="10" grpId="0" animBg="1" advAuto="0"/>
      <p:bldP spid="11" grpId="0"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ltLang="en-US"/>
          </a:p>
        </p:txBody>
      </p:sp>
      <p:sp>
        <p:nvSpPr>
          <p:cNvPr id="3" name="Content Placeholder 2"/>
          <p:cNvSpPr>
            <a:spLocks noGrp="1"/>
          </p:cNvSpPr>
          <p:nvPr>
            <p:ph idx="1"/>
          </p:nvPr>
        </p:nvSpPr>
        <p:spPr/>
        <p:txBody>
          <a:bodyPr/>
          <a:lstStyle/>
          <a:p>
            <a:endParaRPr lang="en-GB" altLang="en-US"/>
          </a:p>
        </p:txBody>
      </p:sp>
      <p:sp>
        <p:nvSpPr>
          <p:cNvPr id="4" name="Shape 114"/>
          <p:cNvSpPr/>
          <p:nvPr/>
        </p:nvSpPr>
        <p:spPr>
          <a:xfrm>
            <a:off x="3676649" y="1746263"/>
            <a:ext cx="6972301" cy="4832088"/>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nchor="ctr">
            <a:spAutoFit/>
          </a:bodyPr>
          <a:lstStyle/>
          <a:p>
            <a:pPr marL="280736" indent="-280736">
              <a:buSzPct val="100000"/>
              <a:buChar char="•"/>
              <a:defRPr sz="2800" b="1"/>
            </a:pPr>
            <a:r>
              <a:rPr dirty="0"/>
              <a:t>3.000 </a:t>
            </a:r>
            <a:r>
              <a:rPr dirty="0" err="1"/>
              <a:t>Paket</a:t>
            </a:r>
            <a:r>
              <a:rPr lang="de-AT" dirty="0"/>
              <a:t>	  </a:t>
            </a:r>
            <a:r>
              <a:rPr dirty="0"/>
              <a:t>30.000  Token   1 Split </a:t>
            </a:r>
          </a:p>
          <a:p>
            <a:pPr marL="280736" indent="-280736">
              <a:buSzPct val="100000"/>
              <a:buChar char="•"/>
              <a:defRPr sz="2800" b="1"/>
            </a:pPr>
            <a:r>
              <a:rPr dirty="0"/>
              <a:t>5.000 </a:t>
            </a:r>
            <a:r>
              <a:rPr dirty="0" err="1"/>
              <a:t>Paket</a:t>
            </a:r>
            <a:r>
              <a:rPr lang="de-AT" dirty="0"/>
              <a:t>	  </a:t>
            </a:r>
            <a:r>
              <a:rPr u="sng" dirty="0"/>
              <a:t>60.000</a:t>
            </a:r>
            <a:r>
              <a:rPr dirty="0"/>
              <a:t>  Token   2 Splits</a:t>
            </a:r>
          </a:p>
          <a:p>
            <a:pPr>
              <a:buSzPct val="100000"/>
              <a:defRPr sz="2800" b="1"/>
            </a:pPr>
            <a:r>
              <a:rPr lang="de-AT" dirty="0"/>
              <a:t>   </a:t>
            </a:r>
            <a:r>
              <a:rPr dirty="0" err="1"/>
              <a:t>Gesamt</a:t>
            </a:r>
            <a:r>
              <a:rPr dirty="0"/>
              <a:t>		</a:t>
            </a:r>
            <a:r>
              <a:rPr lang="de-AT" dirty="0"/>
              <a:t>  </a:t>
            </a:r>
            <a:r>
              <a:rPr dirty="0"/>
              <a:t>90.000  Token</a:t>
            </a:r>
          </a:p>
          <a:p>
            <a:pPr>
              <a:buSzPct val="100000"/>
              <a:defRPr sz="2800" b="1"/>
            </a:pPr>
            <a:r>
              <a:rPr lang="de-AT" dirty="0"/>
              <a:t>   1. Split</a:t>
            </a:r>
            <a:r>
              <a:rPr dirty="0"/>
              <a:t>	</a:t>
            </a:r>
            <a:r>
              <a:rPr lang="de-AT" dirty="0"/>
              <a:t>	</a:t>
            </a:r>
            <a:r>
              <a:rPr dirty="0"/>
              <a:t>180.000</a:t>
            </a:r>
            <a:r>
              <a:rPr lang="de-AT" dirty="0"/>
              <a:t>  Token</a:t>
            </a:r>
            <a:endParaRPr dirty="0"/>
          </a:p>
          <a:p>
            <a:pPr>
              <a:buSzPct val="100000"/>
              <a:defRPr sz="2800" b="1"/>
            </a:pPr>
            <a:r>
              <a:rPr lang="de-AT" dirty="0"/>
              <a:t>   </a:t>
            </a:r>
            <a:r>
              <a:rPr dirty="0"/>
              <a:t>2</a:t>
            </a:r>
            <a:r>
              <a:rPr lang="de-AT" dirty="0"/>
              <a:t>.</a:t>
            </a:r>
            <a:r>
              <a:rPr dirty="0"/>
              <a:t> Split</a:t>
            </a:r>
            <a:r>
              <a:rPr lang="de-AT" dirty="0"/>
              <a:t>		</a:t>
            </a:r>
            <a:r>
              <a:rPr dirty="0"/>
              <a:t>360.000 </a:t>
            </a:r>
            <a:r>
              <a:rPr lang="de-AT" dirty="0"/>
              <a:t> </a:t>
            </a:r>
            <a:r>
              <a:rPr dirty="0"/>
              <a:t>Token</a:t>
            </a:r>
            <a:r>
              <a:rPr lang="de-AT" dirty="0"/>
              <a:t/>
            </a:r>
            <a:br>
              <a:rPr lang="de-AT" dirty="0"/>
            </a:br>
            <a:endParaRPr dirty="0"/>
          </a:p>
          <a:p>
            <a:pPr>
              <a:buSzPct val="100000"/>
              <a:defRPr sz="2800" b="1"/>
            </a:pPr>
            <a:r>
              <a:rPr lang="de-AT" dirty="0"/>
              <a:t>   </a:t>
            </a:r>
            <a:r>
              <a:rPr dirty="0"/>
              <a:t>OneCoin-</a:t>
            </a:r>
            <a:r>
              <a:rPr dirty="0" err="1"/>
              <a:t>Kurs</a:t>
            </a:r>
            <a:r>
              <a:rPr dirty="0"/>
              <a:t>  0,6 €       SG    6</a:t>
            </a:r>
          </a:p>
          <a:p>
            <a:pPr>
              <a:buSzPct val="100000"/>
              <a:defRPr sz="2800" b="1"/>
            </a:pPr>
            <a:r>
              <a:rPr lang="de-AT" dirty="0"/>
              <a:t>			</a:t>
            </a:r>
            <a:r>
              <a:rPr dirty="0"/>
              <a:t>360.000 : 6  = 60.000 Coins</a:t>
            </a:r>
          </a:p>
          <a:p>
            <a:pPr>
              <a:lnSpc>
                <a:spcPct val="200000"/>
              </a:lnSpc>
              <a:buSzPct val="100000"/>
              <a:defRPr sz="2800" b="1"/>
            </a:pPr>
            <a:r>
              <a:rPr lang="de-AT" dirty="0"/>
              <a:t>   </a:t>
            </a:r>
            <a:r>
              <a:rPr dirty="0"/>
              <a:t>Wert  60.000 OC x 0.6 € = 36.000€</a:t>
            </a:r>
          </a:p>
          <a:p>
            <a:pPr>
              <a:buSzPct val="100000"/>
              <a:defRPr sz="2800" b="1"/>
            </a:pPr>
            <a:r>
              <a:rPr lang="de-AT" dirty="0"/>
              <a:t>   </a:t>
            </a:r>
            <a:r>
              <a:rPr dirty="0"/>
              <a:t>Heutiger Wert 60.000 x 6.</a:t>
            </a:r>
            <a:r>
              <a:rPr lang="de-DE"/>
              <a:t>9</a:t>
            </a:r>
            <a:r>
              <a:rPr/>
              <a:t>5 </a:t>
            </a:r>
            <a:r>
              <a:rPr dirty="0"/>
              <a:t>= </a:t>
            </a:r>
            <a:r>
              <a:rPr lang="de-DE" dirty="0"/>
              <a:t>417</a:t>
            </a:r>
            <a:r>
              <a:rPr dirty="0"/>
              <a:t>.000  €</a:t>
            </a:r>
          </a:p>
        </p:txBody>
      </p:sp>
      <p:sp>
        <p:nvSpPr>
          <p:cNvPr id="5" name="Shape 103"/>
          <p:cNvSpPr txBox="1">
            <a:spLocks/>
          </p:cNvSpPr>
          <p:nvPr/>
        </p:nvSpPr>
        <p:spPr>
          <a:xfrm>
            <a:off x="3486149" y="469897"/>
            <a:ext cx="6993467" cy="764117"/>
          </a:xfrm>
          <a:prstGeom prst="rect">
            <a:avLst/>
          </a:prstGeom>
        </p:spPr>
        <p:txBody>
          <a:bodyPr/>
          <a:lstStyle>
            <a:lvl1pPr marL="0" marR="0" indent="0" algn="l"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9pPr>
          </a:lstStyle>
          <a:p>
            <a:pPr algn="ctr" hangingPunct="1"/>
            <a:r>
              <a:rPr lang="de-AT" dirty="0"/>
              <a:t>Beispielrechnung Mai 2015</a:t>
            </a:r>
          </a:p>
        </p:txBody>
      </p:sp>
    </p:spTree>
    <p:extLst>
      <p:ext uri="{BB962C8B-B14F-4D97-AF65-F5344CB8AC3E}">
        <p14:creationId xmlns:p14="http://schemas.microsoft.com/office/powerpoint/2010/main" val="1336096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p:tmAbs val="0"/>
                                  </p:iterate>
                                  <p:childTnLst>
                                    <p:set>
                                      <p:cBhvr>
                                        <p:cTn id="6" fill="hold"/>
                                        <p:tgtEl>
                                          <p:spTgt spid="4">
                                            <p:bg/>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p:tmAbs val="0"/>
                                  </p:iterate>
                                  <p:childTnLst>
                                    <p:set>
                                      <p:cBhvr>
                                        <p:cTn id="9" fill="hold"/>
                                        <p:tgtEl>
                                          <p:spTgt spid="4">
                                            <p:txEl>
                                              <p:pRg st="0" end="0"/>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iterate>
                                    <p:tmAbs val="0"/>
                                  </p:iterate>
                                  <p:childTnLst>
                                    <p:set>
                                      <p:cBhvr>
                                        <p:cTn id="12" fill="hold"/>
                                        <p:tgtEl>
                                          <p:spTgt spid="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p:tmAbs val="0"/>
                                  </p:iterate>
                                  <p:childTnLst>
                                    <p:set>
                                      <p:cBhvr>
                                        <p:cTn id="20" fill="hold"/>
                                        <p:tgtEl>
                                          <p:spTgt spid="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iterate>
                                    <p:tmAbs val="0"/>
                                  </p:iterate>
                                  <p:childTnLst>
                                    <p:set>
                                      <p:cBhvr>
                                        <p:cTn id="24" fill="hold"/>
                                        <p:tgtEl>
                                          <p:spTgt spid="4">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iterate>
                                    <p:tmAbs val="0"/>
                                  </p:iterate>
                                  <p:childTnLst>
                                    <p:set>
                                      <p:cBhvr>
                                        <p:cTn id="28" fill="hold"/>
                                        <p:tgtEl>
                                          <p:spTgt spid="4">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iterate>
                                    <p:tmAbs val="0"/>
                                  </p:iterate>
                                  <p:childTnLst>
                                    <p:set>
                                      <p:cBhvr>
                                        <p:cTn id="32" fill="hold"/>
                                        <p:tgtEl>
                                          <p:spTgt spid="4">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iterate>
                                    <p:tmAbs val="0"/>
                                  </p:iterate>
                                  <p:childTnLst>
                                    <p:set>
                                      <p:cBhvr>
                                        <p:cTn id="36" fill="hold"/>
                                        <p:tgtEl>
                                          <p:spTgt spid="4">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iterate>
                                    <p:tmAbs val="0"/>
                                  </p:iterate>
                                  <p:childTnLst>
                                    <p:set>
                                      <p:cBhvr>
                                        <p:cTn id="40" fill="hold"/>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ltLang="en-US"/>
          </a:p>
        </p:txBody>
      </p:sp>
      <p:sp>
        <p:nvSpPr>
          <p:cNvPr id="3" name="Content Placeholder 2"/>
          <p:cNvSpPr>
            <a:spLocks noGrp="1"/>
          </p:cNvSpPr>
          <p:nvPr>
            <p:ph idx="1"/>
          </p:nvPr>
        </p:nvSpPr>
        <p:spPr/>
        <p:txBody>
          <a:bodyPr/>
          <a:lstStyle/>
          <a:p>
            <a:endParaRPr lang="en-GB" altLang="en-US"/>
          </a:p>
        </p:txBody>
      </p:sp>
      <p:pic>
        <p:nvPicPr>
          <p:cNvPr id="4" name="Picture 2"/>
          <p:cNvPicPr>
            <a:picLocks noChangeAspect="1" noChangeArrowheads="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971676" y="1962416"/>
            <a:ext cx="9143999" cy="435680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Rechteck 4"/>
          <p:cNvSpPr/>
          <p:nvPr/>
        </p:nvSpPr>
        <p:spPr>
          <a:xfrm>
            <a:off x="5560765" y="1771055"/>
            <a:ext cx="2448272"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570179" y="1717890"/>
            <a:ext cx="4664337" cy="206938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 name="Titel 1"/>
          <p:cNvSpPr txBox="1">
            <a:spLocks/>
          </p:cNvSpPr>
          <p:nvPr/>
        </p:nvSpPr>
        <p:spPr>
          <a:xfrm>
            <a:off x="2451820" y="5476503"/>
            <a:ext cx="2304256" cy="735012"/>
          </a:xfrm>
          <a:prstGeom prst="rect">
            <a:avLst/>
          </a:prstGeom>
        </p:spPr>
        <p:txBody>
          <a:bodyPr vert="horz" lIns="91440" tIns="45720" rIns="91440" bIns="45720" rtlCol="0"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de-DE" sz="2000" b="1" dirty="0">
                <a:solidFill>
                  <a:srgbClr val="00B050"/>
                </a:solidFill>
              </a:rPr>
              <a:t>Start 5.10.2009</a:t>
            </a:r>
          </a:p>
        </p:txBody>
      </p:sp>
      <p:sp>
        <p:nvSpPr>
          <p:cNvPr id="8" name="Titel 1"/>
          <p:cNvSpPr txBox="1">
            <a:spLocks/>
          </p:cNvSpPr>
          <p:nvPr/>
        </p:nvSpPr>
        <p:spPr>
          <a:xfrm>
            <a:off x="8519790" y="5476503"/>
            <a:ext cx="2304256" cy="735012"/>
          </a:xfrm>
          <a:prstGeom prst="rect">
            <a:avLst/>
          </a:prstGeom>
        </p:spPr>
        <p:txBody>
          <a:bodyPr vert="horz" lIns="91440" tIns="45720" rIns="91440" bIns="45720" rtlCol="0"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de-DE" sz="2000" b="1" dirty="0">
                <a:solidFill>
                  <a:srgbClr val="FF0000"/>
                </a:solidFill>
              </a:rPr>
              <a:t>Start 23.1.2015</a:t>
            </a:r>
          </a:p>
        </p:txBody>
      </p:sp>
      <p:cxnSp>
        <p:nvCxnSpPr>
          <p:cNvPr id="9" name="Gerade Verbindung mit Pfeil 8"/>
          <p:cNvCxnSpPr/>
          <p:nvPr/>
        </p:nvCxnSpPr>
        <p:spPr>
          <a:xfrm>
            <a:off x="2500594" y="5471063"/>
            <a:ext cx="3780000" cy="0"/>
          </a:xfrm>
          <a:prstGeom prst="straightConnector1">
            <a:avLst/>
          </a:prstGeom>
          <a:ln w="254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0" name="Titel 1"/>
          <p:cNvSpPr txBox="1">
            <a:spLocks/>
          </p:cNvSpPr>
          <p:nvPr/>
        </p:nvSpPr>
        <p:spPr>
          <a:xfrm>
            <a:off x="2678650" y="5068491"/>
            <a:ext cx="3939456" cy="735012"/>
          </a:xfrm>
          <a:prstGeom prst="rect">
            <a:avLst/>
          </a:prstGeom>
        </p:spPr>
        <p:txBody>
          <a:bodyPr vert="horz" lIns="91440" tIns="45720" rIns="91440" bIns="45720" rtlCol="0"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de-DE" sz="2000" b="1" dirty="0">
                <a:solidFill>
                  <a:srgbClr val="00B050"/>
                </a:solidFill>
              </a:rPr>
              <a:t>27 Monate = 714tausend Prozent</a:t>
            </a:r>
          </a:p>
        </p:txBody>
      </p:sp>
      <p:cxnSp>
        <p:nvCxnSpPr>
          <p:cNvPr id="11" name="Gerade Verbindung mit Pfeil 10"/>
          <p:cNvCxnSpPr/>
          <p:nvPr/>
        </p:nvCxnSpPr>
        <p:spPr>
          <a:xfrm>
            <a:off x="8594215" y="5454270"/>
            <a:ext cx="1603089" cy="0"/>
          </a:xfrm>
          <a:prstGeom prst="straightConnector1">
            <a:avLst/>
          </a:prstGeom>
          <a:ln w="254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2" name="Titel 1"/>
          <p:cNvSpPr txBox="1">
            <a:spLocks/>
          </p:cNvSpPr>
          <p:nvPr/>
        </p:nvSpPr>
        <p:spPr>
          <a:xfrm>
            <a:off x="6848700" y="5049648"/>
            <a:ext cx="3532666" cy="735012"/>
          </a:xfrm>
          <a:prstGeom prst="rect">
            <a:avLst/>
          </a:prstGeom>
        </p:spPr>
        <p:txBody>
          <a:bodyPr vert="horz" lIns="91440" tIns="45720" rIns="91440" bIns="45720" rtlCol="0"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de-DE" sz="2000" b="1" dirty="0">
                <a:solidFill>
                  <a:srgbClr val="FF0000"/>
                </a:solidFill>
              </a:rPr>
              <a:t>19 Monate = 1tausend Prozent</a:t>
            </a:r>
          </a:p>
        </p:txBody>
      </p:sp>
      <p:sp>
        <p:nvSpPr>
          <p:cNvPr id="13" name="Titel 1"/>
          <p:cNvSpPr txBox="1">
            <a:spLocks/>
          </p:cNvSpPr>
          <p:nvPr/>
        </p:nvSpPr>
        <p:spPr>
          <a:xfrm>
            <a:off x="8807540" y="1972147"/>
            <a:ext cx="2283272" cy="735012"/>
          </a:xfrm>
          <a:prstGeom prst="rect">
            <a:avLst/>
          </a:prstGeom>
        </p:spPr>
        <p:txBody>
          <a:bodyPr vert="horz" lIns="91440" tIns="45720" rIns="91440" bIns="45720" rtlCol="0"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de-DE" sz="2000" b="1" dirty="0">
                <a:solidFill>
                  <a:srgbClr val="00B050"/>
                </a:solidFill>
              </a:rPr>
              <a:t>83 Mio. Prozent</a:t>
            </a:r>
          </a:p>
        </p:txBody>
      </p:sp>
      <p:sp>
        <p:nvSpPr>
          <p:cNvPr id="14" name="Titel 1"/>
          <p:cNvSpPr txBox="1">
            <a:spLocks/>
          </p:cNvSpPr>
          <p:nvPr/>
        </p:nvSpPr>
        <p:spPr>
          <a:xfrm>
            <a:off x="2271514" y="4600633"/>
            <a:ext cx="648072" cy="735012"/>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de-DE" sz="6000" b="1" dirty="0">
                <a:solidFill>
                  <a:srgbClr val="00B050"/>
                </a:solidFill>
                <a:sym typeface="Wingdings"/>
              </a:rPr>
              <a:t></a:t>
            </a:r>
            <a:endParaRPr lang="de-DE" sz="6000" b="1" dirty="0">
              <a:solidFill>
                <a:srgbClr val="00B050"/>
              </a:solidFill>
            </a:endParaRPr>
          </a:p>
        </p:txBody>
      </p:sp>
      <p:sp>
        <p:nvSpPr>
          <p:cNvPr id="15" name="Titel 1"/>
          <p:cNvSpPr txBox="1">
            <a:spLocks/>
          </p:cNvSpPr>
          <p:nvPr/>
        </p:nvSpPr>
        <p:spPr>
          <a:xfrm rot="10800000">
            <a:off x="8199859" y="5932586"/>
            <a:ext cx="648072" cy="735012"/>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de-DE" sz="6000" b="1" dirty="0">
                <a:solidFill>
                  <a:srgbClr val="FF0000"/>
                </a:solidFill>
                <a:sym typeface="Wingdings"/>
              </a:rPr>
              <a:t></a:t>
            </a:r>
            <a:endParaRPr lang="de-DE" sz="6000" b="1" dirty="0">
              <a:solidFill>
                <a:srgbClr val="FF0000"/>
              </a:solidFill>
            </a:endParaRPr>
          </a:p>
        </p:txBody>
      </p:sp>
      <p:sp>
        <p:nvSpPr>
          <p:cNvPr id="16" name="Titel 1"/>
          <p:cNvSpPr txBox="1">
            <a:spLocks/>
          </p:cNvSpPr>
          <p:nvPr/>
        </p:nvSpPr>
        <p:spPr>
          <a:xfrm>
            <a:off x="3051645" y="263905"/>
            <a:ext cx="8787929" cy="15205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36519E"/>
                </a:solidFill>
                <a:latin typeface="Arial Black" charset="0"/>
                <a:ea typeface="+mj-ea"/>
                <a:cs typeface="+mj-cs"/>
              </a:defRPr>
            </a:lvl1pPr>
          </a:lstStyle>
          <a:p>
            <a:r>
              <a:rPr lang="de-DE" b="1" dirty="0"/>
              <a:t>Die Kurs-Historie von </a:t>
            </a:r>
            <a:r>
              <a:rPr lang="de-DE" b="1" dirty="0">
                <a:solidFill>
                  <a:srgbClr val="00B050"/>
                </a:solidFill>
              </a:rPr>
              <a:t>Bitcoin</a:t>
            </a:r>
            <a:r>
              <a:rPr lang="de-DE" b="1" dirty="0">
                <a:solidFill>
                  <a:srgbClr val="FF0000"/>
                </a:solidFill>
              </a:rPr>
              <a:t> </a:t>
            </a:r>
            <a:r>
              <a:rPr lang="de-DE" b="1" dirty="0"/>
              <a:t>und</a:t>
            </a:r>
            <a:r>
              <a:rPr lang="de-DE" b="1" dirty="0">
                <a:solidFill>
                  <a:srgbClr val="FF0000"/>
                </a:solidFill>
              </a:rPr>
              <a:t> OneCoin</a:t>
            </a:r>
            <a:br>
              <a:rPr lang="de-DE" b="1" dirty="0">
                <a:solidFill>
                  <a:srgbClr val="FF0000"/>
                </a:solidFill>
              </a:rPr>
            </a:br>
            <a:endParaRPr lang="de-DE" sz="1400" dirty="0">
              <a:solidFill>
                <a:schemeClr val="bg1">
                  <a:lumMod val="65000"/>
                </a:schemeClr>
              </a:solidFill>
            </a:endParaRPr>
          </a:p>
        </p:txBody>
      </p:sp>
    </p:spTree>
    <p:extLst>
      <p:ext uri="{BB962C8B-B14F-4D97-AF65-F5344CB8AC3E}">
        <p14:creationId xmlns:p14="http://schemas.microsoft.com/office/powerpoint/2010/main" val="4068603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ltLang="en-US"/>
          </a:p>
        </p:txBody>
      </p:sp>
      <p:sp>
        <p:nvSpPr>
          <p:cNvPr id="3" name="Content Placeholder 2"/>
          <p:cNvSpPr>
            <a:spLocks noGrp="1"/>
          </p:cNvSpPr>
          <p:nvPr>
            <p:ph idx="1"/>
          </p:nvPr>
        </p:nvSpPr>
        <p:spPr/>
        <p:txBody>
          <a:bodyPr/>
          <a:lstStyle/>
          <a:p>
            <a:endParaRPr lang="en-GB" altLang="en-US"/>
          </a:p>
        </p:txBody>
      </p:sp>
      <p:pic>
        <p:nvPicPr>
          <p:cNvPr id="4" name="image20.png"/>
          <p:cNvPicPr>
            <a:picLocks noChangeAspect="1"/>
          </p:cNvPicPr>
          <p:nvPr/>
        </p:nvPicPr>
        <p:blipFill rotWithShape="1">
          <a:blip r:embed="rId2" cstate="print">
            <a:extLst/>
          </a:blip>
          <a:srcRect l="13332" t="3622" r="1603" b="7970"/>
          <a:stretch/>
        </p:blipFill>
        <p:spPr>
          <a:xfrm>
            <a:off x="2047875" y="1284838"/>
            <a:ext cx="9144000" cy="5030238"/>
          </a:xfrm>
          <a:prstGeom prst="rect">
            <a:avLst/>
          </a:prstGeom>
          <a:ln w="12700">
            <a:miter lim="400000"/>
          </a:ln>
        </p:spPr>
      </p:pic>
      <p:sp>
        <p:nvSpPr>
          <p:cNvPr id="5" name="Shape 103"/>
          <p:cNvSpPr txBox="1">
            <a:spLocks/>
          </p:cNvSpPr>
          <p:nvPr/>
        </p:nvSpPr>
        <p:spPr>
          <a:xfrm>
            <a:off x="4210049" y="332311"/>
            <a:ext cx="6993467" cy="764117"/>
          </a:xfrm>
          <a:prstGeom prst="rect">
            <a:avLst/>
          </a:prstGeom>
        </p:spPr>
        <p:txBody>
          <a:bodyPr/>
          <a:lstStyle>
            <a:lvl1pPr marL="0" marR="0" indent="0" algn="l"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9pPr>
          </a:lstStyle>
          <a:p>
            <a:pPr algn="r" hangingPunct="1"/>
            <a:r>
              <a:rPr lang="de-AT" dirty="0"/>
              <a:t>Dashboard / Hauptseite</a:t>
            </a:r>
          </a:p>
        </p:txBody>
      </p:sp>
    </p:spTree>
    <p:extLst>
      <p:ext uri="{BB962C8B-B14F-4D97-AF65-F5344CB8AC3E}">
        <p14:creationId xmlns:p14="http://schemas.microsoft.com/office/powerpoint/2010/main" val="17709846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ltLang="en-US"/>
          </a:p>
        </p:txBody>
      </p:sp>
      <p:sp>
        <p:nvSpPr>
          <p:cNvPr id="3" name="Content Placeholder 2"/>
          <p:cNvSpPr>
            <a:spLocks noGrp="1"/>
          </p:cNvSpPr>
          <p:nvPr>
            <p:ph idx="1"/>
          </p:nvPr>
        </p:nvSpPr>
        <p:spPr/>
        <p:txBody>
          <a:bodyPr/>
          <a:lstStyle/>
          <a:p>
            <a:endParaRPr lang="en-GB" altLang="en-US"/>
          </a:p>
        </p:txBody>
      </p:sp>
      <p:sp>
        <p:nvSpPr>
          <p:cNvPr id="4" name="Shape 124"/>
          <p:cNvSpPr/>
          <p:nvPr/>
        </p:nvSpPr>
        <p:spPr>
          <a:xfrm>
            <a:off x="3540344" y="1827339"/>
            <a:ext cx="7134006" cy="4247313"/>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nchor="ctr">
            <a:spAutoFit/>
          </a:bodyPr>
          <a:lstStyle/>
          <a:p>
            <a:pPr>
              <a:buSzPct val="100000"/>
              <a:defRPr sz="3500" b="1"/>
            </a:pPr>
            <a:r>
              <a:rPr dirty="0" err="1"/>
              <a:t>Wie</a:t>
            </a:r>
            <a:r>
              <a:rPr dirty="0"/>
              <a:t> </a:t>
            </a:r>
            <a:r>
              <a:rPr dirty="0" err="1"/>
              <a:t>bekommen</a:t>
            </a:r>
            <a:r>
              <a:rPr dirty="0"/>
              <a:t> </a:t>
            </a:r>
            <a:r>
              <a:rPr dirty="0" err="1"/>
              <a:t>Sie</a:t>
            </a:r>
            <a:r>
              <a:rPr dirty="0"/>
              <a:t> OneCoins?</a:t>
            </a:r>
            <a:r>
              <a:rPr lang="de-AT" dirty="0"/>
              <a:t/>
            </a:r>
            <a:br>
              <a:rPr lang="de-AT" dirty="0"/>
            </a:br>
            <a:endParaRPr dirty="0"/>
          </a:p>
          <a:p>
            <a:pPr marL="350921" indent="-350921">
              <a:buSzPct val="100000"/>
              <a:buChar char="•"/>
              <a:defRPr sz="3500" b="1"/>
            </a:pPr>
            <a:r>
              <a:rPr dirty="0" err="1"/>
              <a:t>kostenlose</a:t>
            </a:r>
            <a:r>
              <a:rPr dirty="0"/>
              <a:t> </a:t>
            </a:r>
            <a:r>
              <a:rPr dirty="0" err="1"/>
              <a:t>Registrierung</a:t>
            </a:r>
            <a:r>
              <a:rPr lang="de-AT" dirty="0"/>
              <a:t/>
            </a:r>
            <a:br>
              <a:rPr lang="de-AT" dirty="0"/>
            </a:br>
            <a:endParaRPr sz="2000" dirty="0"/>
          </a:p>
          <a:p>
            <a:pPr marL="350921" indent="-350921">
              <a:buSzPct val="100000"/>
              <a:buChar char="•"/>
              <a:defRPr sz="3500" b="1"/>
            </a:pPr>
            <a:r>
              <a:rPr dirty="0" err="1"/>
              <a:t>Paket</a:t>
            </a:r>
            <a:r>
              <a:rPr dirty="0"/>
              <a:t> </a:t>
            </a:r>
            <a:r>
              <a:rPr dirty="0" err="1"/>
              <a:t>Ihrer</a:t>
            </a:r>
            <a:r>
              <a:rPr dirty="0"/>
              <a:t> Wahl </a:t>
            </a:r>
            <a:r>
              <a:rPr dirty="0" err="1"/>
              <a:t>aussuchen</a:t>
            </a:r>
            <a:r>
              <a:rPr lang="de-AT" dirty="0"/>
              <a:t/>
            </a:r>
            <a:br>
              <a:rPr lang="de-AT" dirty="0"/>
            </a:br>
            <a:endParaRPr sz="2000" dirty="0"/>
          </a:p>
          <a:p>
            <a:pPr marL="350921" indent="-350921">
              <a:buSzPct val="100000"/>
              <a:buChar char="•"/>
              <a:defRPr sz="3500" b="1"/>
            </a:pPr>
            <a:r>
              <a:rPr dirty="0"/>
              <a:t>30 Euro </a:t>
            </a:r>
            <a:r>
              <a:rPr dirty="0" err="1"/>
              <a:t>für</a:t>
            </a:r>
            <a:r>
              <a:rPr dirty="0"/>
              <a:t> den Mining-Pool </a:t>
            </a:r>
            <a:r>
              <a:rPr lang="de-AT" dirty="0"/>
              <a:t/>
            </a:r>
            <a:br>
              <a:rPr lang="de-AT" dirty="0"/>
            </a:br>
            <a:endParaRPr sz="2000" dirty="0"/>
          </a:p>
          <a:p>
            <a:pPr marL="350921" indent="-350921">
              <a:buSzPct val="100000"/>
              <a:buChar char="•"/>
              <a:defRPr sz="3500" b="1"/>
            </a:pPr>
            <a:r>
              <a:rPr dirty="0"/>
              <a:t>ca. 6 </a:t>
            </a:r>
            <a:r>
              <a:rPr dirty="0" err="1"/>
              <a:t>Monate</a:t>
            </a:r>
            <a:r>
              <a:rPr dirty="0"/>
              <a:t> </a:t>
            </a:r>
            <a:r>
              <a:rPr dirty="0" err="1"/>
              <a:t>Zeit</a:t>
            </a:r>
            <a:r>
              <a:rPr dirty="0"/>
              <a:t> </a:t>
            </a:r>
            <a:r>
              <a:rPr dirty="0" err="1"/>
              <a:t>bei</a:t>
            </a:r>
            <a:r>
              <a:rPr dirty="0"/>
              <a:t> 2 Splits</a:t>
            </a:r>
          </a:p>
        </p:txBody>
      </p:sp>
      <p:sp>
        <p:nvSpPr>
          <p:cNvPr id="5" name="Shape 103"/>
          <p:cNvSpPr txBox="1">
            <a:spLocks/>
          </p:cNvSpPr>
          <p:nvPr/>
        </p:nvSpPr>
        <p:spPr>
          <a:xfrm>
            <a:off x="4114799" y="650872"/>
            <a:ext cx="6993467" cy="764117"/>
          </a:xfrm>
          <a:prstGeom prst="rect">
            <a:avLst/>
          </a:prstGeom>
        </p:spPr>
        <p:txBody>
          <a:bodyPr/>
          <a:lstStyle>
            <a:lvl1pPr marL="0" marR="0" indent="0" algn="l"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9pPr>
          </a:lstStyle>
          <a:p>
            <a:pPr algn="r" hangingPunct="1"/>
            <a:r>
              <a:rPr lang="de-AT" dirty="0"/>
              <a:t>Zusammenfassung</a:t>
            </a:r>
          </a:p>
        </p:txBody>
      </p:sp>
    </p:spTree>
    <p:extLst>
      <p:ext uri="{BB962C8B-B14F-4D97-AF65-F5344CB8AC3E}">
        <p14:creationId xmlns:p14="http://schemas.microsoft.com/office/powerpoint/2010/main" val="3748887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p:tmAbs val="0"/>
                                  </p:iterate>
                                  <p:childTnLst>
                                    <p:set>
                                      <p:cBhvr>
                                        <p:cTn id="6" fill="hold"/>
                                        <p:tgtEl>
                                          <p:spTgt spid="4">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p:tmAbs val="0"/>
                                  </p:iterate>
                                  <p:childTnLst>
                                    <p:set>
                                      <p:cBhvr>
                                        <p:cTn id="20" fill="hold"/>
                                        <p:tgtEl>
                                          <p:spTgt spid="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iterate>
                                    <p:tmAbs val="0"/>
                                  </p:iterate>
                                  <p:childTnLst>
                                    <p:set>
                                      <p:cBhvr>
                                        <p:cTn id="24" fill="hold"/>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ltLang="en-US"/>
          </a:p>
        </p:txBody>
      </p:sp>
      <p:sp>
        <p:nvSpPr>
          <p:cNvPr id="3" name="Content Placeholder 2"/>
          <p:cNvSpPr>
            <a:spLocks noGrp="1"/>
          </p:cNvSpPr>
          <p:nvPr>
            <p:ph idx="1"/>
          </p:nvPr>
        </p:nvSpPr>
        <p:spPr/>
        <p:txBody>
          <a:bodyPr/>
          <a:lstStyle/>
          <a:p>
            <a:endParaRPr lang="en-GB" altLang="en-US"/>
          </a:p>
        </p:txBody>
      </p:sp>
      <p:pic>
        <p:nvPicPr>
          <p:cNvPr id="4" name="Picture 4" descr="https://news.microsoft.com/wp-content/uploads/2014/09/gates_pag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07132" y="3127835"/>
            <a:ext cx="4860517" cy="3730166"/>
          </a:xfrm>
          <a:prstGeom prst="rect">
            <a:avLst/>
          </a:prstGeom>
          <a:noFill/>
          <a:extLst>
            <a:ext uri="{909E8E84-426E-40dd-AFC4-6F175D3DCCD1}">
              <a14:hiddenFill xmlns:a14="http://schemas.microsoft.com/office/drawing/2010/main" xmlns="">
                <a:solidFill>
                  <a:srgbClr val="FFFFFF"/>
                </a:solidFill>
              </a14:hiddenFill>
            </a:ext>
          </a:extLst>
        </p:spPr>
      </p:pic>
      <p:sp>
        <p:nvSpPr>
          <p:cNvPr id="5" name="Shape 124"/>
          <p:cNvSpPr/>
          <p:nvPr/>
        </p:nvSpPr>
        <p:spPr>
          <a:xfrm>
            <a:off x="3495675" y="766973"/>
            <a:ext cx="7629525" cy="3539426"/>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nchor="ctr">
            <a:spAutoFit/>
          </a:bodyPr>
          <a:lstStyle/>
          <a:p>
            <a:pPr>
              <a:buSzPct val="100000"/>
              <a:defRPr sz="3500" b="1"/>
            </a:pPr>
            <a:r>
              <a:rPr lang="de-AT" sz="3200" dirty="0" err="1"/>
              <a:t>Kryptogeld</a:t>
            </a:r>
            <a:r>
              <a:rPr lang="de-AT" sz="3200" dirty="0"/>
              <a:t> ist besser als jede Währung,</a:t>
            </a:r>
          </a:p>
          <a:p>
            <a:pPr>
              <a:buSzPct val="100000"/>
              <a:defRPr sz="3500" b="1"/>
            </a:pPr>
            <a:r>
              <a:rPr lang="de-AT" sz="3200" dirty="0"/>
              <a:t>da man physisch nicht anwesend sein muss und in Zukunft jede Finanztransaktion letztendlich digital, universal und fast kostenfrei erfolgen wird.</a:t>
            </a:r>
          </a:p>
          <a:p>
            <a:pPr>
              <a:buSzPct val="100000"/>
              <a:defRPr sz="3500" b="1"/>
            </a:pPr>
            <a:endParaRPr lang="de-AT" sz="3200" dirty="0"/>
          </a:p>
          <a:p>
            <a:pPr algn="r">
              <a:buSzPct val="100000"/>
              <a:defRPr sz="3500" b="1"/>
            </a:pPr>
            <a:r>
              <a:rPr lang="de-AT" sz="3200" dirty="0"/>
              <a:t>Bill Gates</a:t>
            </a:r>
            <a:endParaRPr sz="3200" dirty="0"/>
          </a:p>
        </p:txBody>
      </p:sp>
    </p:spTree>
    <p:extLst>
      <p:ext uri="{BB962C8B-B14F-4D97-AF65-F5344CB8AC3E}">
        <p14:creationId xmlns:p14="http://schemas.microsoft.com/office/powerpoint/2010/main" val="38928608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ltLang="en-US"/>
          </a:p>
        </p:txBody>
      </p:sp>
      <p:sp>
        <p:nvSpPr>
          <p:cNvPr id="3" name="Content Placeholder 2"/>
          <p:cNvSpPr>
            <a:spLocks noGrp="1"/>
          </p:cNvSpPr>
          <p:nvPr>
            <p:ph idx="1"/>
          </p:nvPr>
        </p:nvSpPr>
        <p:spPr/>
        <p:txBody>
          <a:bodyPr/>
          <a:lstStyle/>
          <a:p>
            <a:endParaRPr lang="en-GB" altLang="en-US"/>
          </a:p>
        </p:txBody>
      </p:sp>
      <p:sp>
        <p:nvSpPr>
          <p:cNvPr id="4" name="Shape 129"/>
          <p:cNvSpPr/>
          <p:nvPr/>
        </p:nvSpPr>
        <p:spPr>
          <a:xfrm>
            <a:off x="2952750" y="2043173"/>
            <a:ext cx="7018866" cy="2585319"/>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nchor="ctr">
            <a:spAutoFit/>
          </a:bodyPr>
          <a:lstStyle/>
          <a:p>
            <a:pPr algn="ctr">
              <a:defRPr sz="3500" b="1">
                <a:solidFill>
                  <a:srgbClr val="FFFFFF"/>
                </a:solidFill>
              </a:defRPr>
            </a:pPr>
            <a:r>
              <a:rPr sz="5400" dirty="0">
                <a:solidFill>
                  <a:schemeClr val="tx1">
                    <a:lumMod val="95000"/>
                    <a:lumOff val="5000"/>
                  </a:schemeClr>
                </a:solidFill>
              </a:rPr>
              <a:t>Was </a:t>
            </a:r>
            <a:r>
              <a:rPr sz="5400" dirty="0" err="1">
                <a:solidFill>
                  <a:schemeClr val="tx1">
                    <a:lumMod val="95000"/>
                    <a:lumOff val="5000"/>
                  </a:schemeClr>
                </a:solidFill>
              </a:rPr>
              <a:t>passiert</a:t>
            </a:r>
            <a:r>
              <a:rPr sz="5400" dirty="0">
                <a:solidFill>
                  <a:schemeClr val="tx1">
                    <a:lumMod val="95000"/>
                    <a:lumOff val="5000"/>
                  </a:schemeClr>
                </a:solidFill>
              </a:rPr>
              <a:t/>
            </a:r>
            <a:br>
              <a:rPr sz="5400" dirty="0">
                <a:solidFill>
                  <a:schemeClr val="tx1">
                    <a:lumMod val="95000"/>
                    <a:lumOff val="5000"/>
                  </a:schemeClr>
                </a:solidFill>
              </a:rPr>
            </a:br>
            <a:r>
              <a:rPr sz="5400" dirty="0" err="1">
                <a:solidFill>
                  <a:schemeClr val="tx1">
                    <a:lumMod val="95000"/>
                    <a:lumOff val="5000"/>
                  </a:schemeClr>
                </a:solidFill>
              </a:rPr>
              <a:t>wenn</a:t>
            </a:r>
            <a:r>
              <a:rPr sz="5400" dirty="0">
                <a:solidFill>
                  <a:schemeClr val="tx1">
                    <a:lumMod val="95000"/>
                    <a:lumOff val="5000"/>
                  </a:schemeClr>
                </a:solidFill>
              </a:rPr>
              <a:t> </a:t>
            </a:r>
            <a:r>
              <a:rPr lang="de-AT" sz="5400" dirty="0">
                <a:solidFill>
                  <a:schemeClr val="tx1">
                    <a:lumMod val="95000"/>
                    <a:lumOff val="5000"/>
                  </a:schemeClr>
                </a:solidFill>
              </a:rPr>
              <a:t>ich </a:t>
            </a:r>
            <a:r>
              <a:rPr sz="5400" dirty="0" err="1">
                <a:solidFill>
                  <a:schemeClr val="tx1">
                    <a:lumMod val="95000"/>
                    <a:lumOff val="5000"/>
                  </a:schemeClr>
                </a:solidFill>
              </a:rPr>
              <a:t>über</a:t>
            </a:r>
            <a:r>
              <a:rPr sz="5400" dirty="0">
                <a:solidFill>
                  <a:schemeClr val="tx1">
                    <a:lumMod val="95000"/>
                    <a:lumOff val="5000"/>
                  </a:schemeClr>
                </a:solidFill>
              </a:rPr>
              <a:t/>
            </a:r>
            <a:br>
              <a:rPr sz="5400" dirty="0">
                <a:solidFill>
                  <a:schemeClr val="tx1">
                    <a:lumMod val="95000"/>
                    <a:lumOff val="5000"/>
                  </a:schemeClr>
                </a:solidFill>
              </a:rPr>
            </a:br>
            <a:r>
              <a:rPr sz="5400" dirty="0">
                <a:solidFill>
                  <a:schemeClr val="tx1">
                    <a:lumMod val="95000"/>
                    <a:lumOff val="5000"/>
                  </a:schemeClr>
                </a:solidFill>
              </a:rPr>
              <a:t>OneCoin </a:t>
            </a:r>
            <a:r>
              <a:rPr sz="5400" dirty="0" err="1">
                <a:solidFill>
                  <a:schemeClr val="tx1">
                    <a:lumMod val="95000"/>
                    <a:lumOff val="5000"/>
                  </a:schemeClr>
                </a:solidFill>
              </a:rPr>
              <a:t>spreche</a:t>
            </a:r>
            <a:r>
              <a:rPr sz="5400" dirty="0">
                <a:solidFill>
                  <a:schemeClr val="tx1">
                    <a:lumMod val="95000"/>
                    <a:lumOff val="5000"/>
                  </a:schemeClr>
                </a:solidFill>
              </a:rPr>
              <a:t>?</a:t>
            </a:r>
          </a:p>
        </p:txBody>
      </p:sp>
    </p:spTree>
    <p:extLst>
      <p:ext uri="{BB962C8B-B14F-4D97-AF65-F5344CB8AC3E}">
        <p14:creationId xmlns:p14="http://schemas.microsoft.com/office/powerpoint/2010/main" val="16721551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ltLang="en-US"/>
          </a:p>
        </p:txBody>
      </p:sp>
      <p:sp>
        <p:nvSpPr>
          <p:cNvPr id="3" name="Content Placeholder 2"/>
          <p:cNvSpPr>
            <a:spLocks noGrp="1"/>
          </p:cNvSpPr>
          <p:nvPr>
            <p:ph idx="1"/>
          </p:nvPr>
        </p:nvSpPr>
        <p:spPr/>
        <p:txBody>
          <a:bodyPr/>
          <a:lstStyle/>
          <a:p>
            <a:endParaRPr lang="en-GB" altLang="en-US"/>
          </a:p>
        </p:txBody>
      </p:sp>
      <p:sp>
        <p:nvSpPr>
          <p:cNvPr id="4" name="Shape 132"/>
          <p:cNvSpPr/>
          <p:nvPr/>
        </p:nvSpPr>
        <p:spPr>
          <a:xfrm>
            <a:off x="3057477" y="2266222"/>
            <a:ext cx="8442943" cy="3862592"/>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p>
            <a:pPr>
              <a:defRPr sz="3500" b="1">
                <a:solidFill>
                  <a:srgbClr val="FFFFFF"/>
                </a:solidFill>
              </a:defRPr>
            </a:pPr>
            <a:r>
              <a:rPr dirty="0">
                <a:solidFill>
                  <a:schemeClr val="tx1">
                    <a:lumMod val="95000"/>
                    <a:lumOff val="5000"/>
                  </a:schemeClr>
                </a:solidFill>
              </a:rPr>
              <a:t>1. </a:t>
            </a:r>
            <a:r>
              <a:rPr dirty="0" err="1">
                <a:solidFill>
                  <a:schemeClr val="tx1">
                    <a:lumMod val="95000"/>
                    <a:lumOff val="5000"/>
                  </a:schemeClr>
                </a:solidFill>
              </a:rPr>
              <a:t>Direktbonus</a:t>
            </a:r>
            <a:r>
              <a:rPr dirty="0">
                <a:solidFill>
                  <a:schemeClr val="tx1">
                    <a:lumMod val="95000"/>
                    <a:lumOff val="5000"/>
                  </a:schemeClr>
                </a:solidFill>
              </a:rPr>
              <a:t>                     10%   </a:t>
            </a:r>
          </a:p>
          <a:p>
            <a:pPr>
              <a:defRPr sz="3500" b="1">
                <a:solidFill>
                  <a:srgbClr val="FFFFFF"/>
                </a:solidFill>
              </a:defRPr>
            </a:pPr>
            <a:r>
              <a:rPr dirty="0">
                <a:solidFill>
                  <a:schemeClr val="tx1">
                    <a:lumMod val="95000"/>
                    <a:lumOff val="5000"/>
                  </a:schemeClr>
                </a:solidFill>
              </a:rPr>
              <a:t>2. </a:t>
            </a:r>
            <a:r>
              <a:rPr dirty="0" err="1">
                <a:solidFill>
                  <a:schemeClr val="tx1">
                    <a:lumMod val="95000"/>
                    <a:lumOff val="5000"/>
                  </a:schemeClr>
                </a:solidFill>
              </a:rPr>
              <a:t>Netzwerkbonus</a:t>
            </a:r>
            <a:r>
              <a:rPr dirty="0">
                <a:solidFill>
                  <a:schemeClr val="tx1">
                    <a:lumMod val="95000"/>
                    <a:lumOff val="5000"/>
                  </a:schemeClr>
                </a:solidFill>
              </a:rPr>
              <a:t>      </a:t>
            </a:r>
            <a:r>
              <a:rPr dirty="0" err="1">
                <a:solidFill>
                  <a:schemeClr val="tx1">
                    <a:lumMod val="95000"/>
                    <a:lumOff val="5000"/>
                  </a:schemeClr>
                </a:solidFill>
              </a:rPr>
              <a:t>s.B</a:t>
            </a:r>
            <a:r>
              <a:rPr dirty="0">
                <a:solidFill>
                  <a:schemeClr val="tx1">
                    <a:lumMod val="95000"/>
                    <a:lumOff val="5000"/>
                  </a:schemeClr>
                </a:solidFill>
              </a:rPr>
              <a:t>.  10%</a:t>
            </a:r>
          </a:p>
          <a:p>
            <a:pPr>
              <a:defRPr sz="3500" b="1">
                <a:solidFill>
                  <a:srgbClr val="FFFFFF"/>
                </a:solidFill>
              </a:defRPr>
            </a:pPr>
            <a:r>
              <a:rPr dirty="0">
                <a:solidFill>
                  <a:schemeClr val="tx1">
                    <a:lumMod val="95000"/>
                    <a:lumOff val="5000"/>
                  </a:schemeClr>
                </a:solidFill>
              </a:rPr>
              <a:t>3. </a:t>
            </a:r>
            <a:r>
              <a:rPr dirty="0" err="1">
                <a:solidFill>
                  <a:schemeClr val="tx1">
                    <a:lumMod val="95000"/>
                    <a:lumOff val="5000"/>
                  </a:schemeClr>
                </a:solidFill>
              </a:rPr>
              <a:t>Matchingbonus</a:t>
            </a:r>
            <a:r>
              <a:rPr dirty="0">
                <a:solidFill>
                  <a:schemeClr val="tx1">
                    <a:lumMod val="95000"/>
                    <a:lumOff val="5000"/>
                  </a:schemeClr>
                </a:solidFill>
              </a:rPr>
              <a:t>               </a:t>
            </a:r>
          </a:p>
          <a:p>
            <a:pPr>
              <a:defRPr sz="3500" b="1">
                <a:solidFill>
                  <a:srgbClr val="FFFFFF"/>
                </a:solidFill>
              </a:defRPr>
            </a:pPr>
            <a:r>
              <a:rPr dirty="0">
                <a:solidFill>
                  <a:schemeClr val="tx1">
                    <a:lumMod val="95000"/>
                    <a:lumOff val="5000"/>
                  </a:schemeClr>
                </a:solidFill>
              </a:rPr>
              <a:t>   1.Generation    10%          </a:t>
            </a:r>
          </a:p>
          <a:p>
            <a:pPr>
              <a:defRPr sz="3500" b="1">
                <a:solidFill>
                  <a:srgbClr val="FFFFFF"/>
                </a:solidFill>
              </a:defRPr>
            </a:pPr>
            <a:r>
              <a:rPr dirty="0">
                <a:solidFill>
                  <a:schemeClr val="tx1">
                    <a:lumMod val="95000"/>
                    <a:lumOff val="5000"/>
                  </a:schemeClr>
                </a:solidFill>
              </a:rPr>
              <a:t>   2.Generation    10%        </a:t>
            </a:r>
          </a:p>
          <a:p>
            <a:pPr>
              <a:defRPr sz="3500" b="1">
                <a:solidFill>
                  <a:srgbClr val="FFFFFF"/>
                </a:solidFill>
              </a:defRPr>
            </a:pPr>
            <a:r>
              <a:rPr dirty="0">
                <a:solidFill>
                  <a:schemeClr val="tx1">
                    <a:lumMod val="95000"/>
                    <a:lumOff val="5000"/>
                  </a:schemeClr>
                </a:solidFill>
              </a:rPr>
              <a:t>   3.Generation    20%      </a:t>
            </a:r>
          </a:p>
          <a:p>
            <a:pPr>
              <a:defRPr sz="3500" b="1">
                <a:solidFill>
                  <a:srgbClr val="FFFFFF"/>
                </a:solidFill>
              </a:defRPr>
            </a:pPr>
            <a:r>
              <a:rPr dirty="0">
                <a:solidFill>
                  <a:schemeClr val="tx1">
                    <a:lumMod val="95000"/>
                    <a:lumOff val="5000"/>
                  </a:schemeClr>
                </a:solidFill>
              </a:rPr>
              <a:t>   4.Generation    25%    </a:t>
            </a:r>
          </a:p>
        </p:txBody>
      </p:sp>
      <p:sp>
        <p:nvSpPr>
          <p:cNvPr id="5" name="Shape 133"/>
          <p:cNvSpPr/>
          <p:nvPr/>
        </p:nvSpPr>
        <p:spPr>
          <a:xfrm>
            <a:off x="3384281" y="1177408"/>
            <a:ext cx="4056373" cy="61554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3400" b="1" u="sng">
                <a:solidFill>
                  <a:srgbClr val="FFFFFF"/>
                </a:solidFill>
              </a:defRPr>
            </a:lvl1pPr>
          </a:lstStyle>
          <a:p>
            <a:r>
              <a:rPr>
                <a:solidFill>
                  <a:schemeClr val="tx1">
                    <a:lumMod val="95000"/>
                    <a:lumOff val="5000"/>
                  </a:schemeClr>
                </a:solidFill>
              </a:rPr>
              <a:t>Bonus-Programm</a:t>
            </a:r>
          </a:p>
        </p:txBody>
      </p:sp>
    </p:spTree>
    <p:extLst>
      <p:ext uri="{BB962C8B-B14F-4D97-AF65-F5344CB8AC3E}">
        <p14:creationId xmlns:p14="http://schemas.microsoft.com/office/powerpoint/2010/main" val="492434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p:tmAbs val="0"/>
                                  </p:iterate>
                                  <p:childTnLst>
                                    <p:set>
                                      <p:cBhvr>
                                        <p:cTn id="6" fill="hold"/>
                                        <p:tgtEl>
                                          <p:spTgt spid="4">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p:tmAbs val="0"/>
                                  </p:iterate>
                                  <p:childTnLst>
                                    <p:set>
                                      <p:cBhvr>
                                        <p:cTn id="20" fill="hold"/>
                                        <p:tgtEl>
                                          <p:spTgt spid="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iterate>
                                    <p:tmAbs val="0"/>
                                  </p:iterate>
                                  <p:childTnLst>
                                    <p:set>
                                      <p:cBhvr>
                                        <p:cTn id="24" fill="hold"/>
                                        <p:tgtEl>
                                          <p:spTgt spid="4">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iterate>
                                    <p:tmAbs val="0"/>
                                  </p:iterate>
                                  <p:childTnLst>
                                    <p:set>
                                      <p:cBhvr>
                                        <p:cTn id="28" fill="hold"/>
                                        <p:tgtEl>
                                          <p:spTgt spid="4">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iterate>
                                    <p:tmAbs val="0"/>
                                  </p:iterate>
                                  <p:childTnLst>
                                    <p:set>
                                      <p:cBhvr>
                                        <p:cTn id="32" fill="hold"/>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5785" y="1358900"/>
            <a:ext cx="10515600" cy="1325563"/>
          </a:xfrm>
        </p:spPr>
        <p:txBody>
          <a:bodyPr/>
          <a:lstStyle/>
          <a:p>
            <a:endParaRPr lang="en-GB" altLang="en-US"/>
          </a:p>
        </p:txBody>
      </p:sp>
      <p:sp>
        <p:nvSpPr>
          <p:cNvPr id="3" name="Content Placeholder 2"/>
          <p:cNvSpPr>
            <a:spLocks noGrp="1"/>
          </p:cNvSpPr>
          <p:nvPr>
            <p:ph idx="1"/>
          </p:nvPr>
        </p:nvSpPr>
        <p:spPr>
          <a:xfrm>
            <a:off x="544830" y="2726690"/>
            <a:ext cx="10515600" cy="2960370"/>
          </a:xfrm>
        </p:spPr>
        <p:txBody>
          <a:bodyPr/>
          <a:lstStyle/>
          <a:p>
            <a:endParaRPr lang="en-GB" altLang="en-US"/>
          </a:p>
        </p:txBody>
      </p:sp>
      <p:sp>
        <p:nvSpPr>
          <p:cNvPr id="4" name="Shape 136"/>
          <p:cNvSpPr/>
          <p:nvPr/>
        </p:nvSpPr>
        <p:spPr>
          <a:xfrm>
            <a:off x="3145517" y="2404003"/>
            <a:ext cx="8442943" cy="3862592"/>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p>
            <a:pPr>
              <a:defRPr sz="3500" b="1">
                <a:solidFill>
                  <a:srgbClr val="FFFFFF"/>
                </a:solidFill>
              </a:defRPr>
            </a:pPr>
            <a:r>
              <a:rPr dirty="0">
                <a:solidFill>
                  <a:schemeClr val="tx1">
                    <a:lumMod val="95000"/>
                    <a:lumOff val="5000"/>
                  </a:schemeClr>
                </a:solidFill>
              </a:rPr>
              <a:t>1. </a:t>
            </a:r>
            <a:r>
              <a:rPr dirty="0" err="1">
                <a:solidFill>
                  <a:schemeClr val="tx1">
                    <a:lumMod val="95000"/>
                    <a:lumOff val="5000"/>
                  </a:schemeClr>
                </a:solidFill>
              </a:rPr>
              <a:t>Direktbonus</a:t>
            </a:r>
            <a:r>
              <a:rPr dirty="0">
                <a:solidFill>
                  <a:schemeClr val="tx1">
                    <a:lumMod val="95000"/>
                    <a:lumOff val="5000"/>
                  </a:schemeClr>
                </a:solidFill>
              </a:rPr>
              <a:t>                     10%   </a:t>
            </a:r>
          </a:p>
          <a:p>
            <a:pPr>
              <a:defRPr sz="3500" b="1">
                <a:solidFill>
                  <a:srgbClr val="FFFFFF"/>
                </a:solidFill>
              </a:defRPr>
            </a:pPr>
            <a:r>
              <a:rPr dirty="0">
                <a:solidFill>
                  <a:schemeClr val="tx1">
                    <a:lumMod val="95000"/>
                    <a:lumOff val="5000"/>
                  </a:schemeClr>
                </a:solidFill>
              </a:rPr>
              <a:t>2. </a:t>
            </a:r>
            <a:r>
              <a:rPr dirty="0" err="1">
                <a:solidFill>
                  <a:schemeClr val="tx1">
                    <a:lumMod val="95000"/>
                    <a:lumOff val="5000"/>
                  </a:schemeClr>
                </a:solidFill>
              </a:rPr>
              <a:t>Netzwerkbonus</a:t>
            </a:r>
            <a:r>
              <a:rPr dirty="0">
                <a:solidFill>
                  <a:schemeClr val="tx1">
                    <a:lumMod val="95000"/>
                    <a:lumOff val="5000"/>
                  </a:schemeClr>
                </a:solidFill>
              </a:rPr>
              <a:t>      </a:t>
            </a:r>
            <a:r>
              <a:rPr dirty="0" err="1">
                <a:solidFill>
                  <a:schemeClr val="tx1">
                    <a:lumMod val="95000"/>
                    <a:lumOff val="5000"/>
                  </a:schemeClr>
                </a:solidFill>
              </a:rPr>
              <a:t>s.B</a:t>
            </a:r>
            <a:r>
              <a:rPr dirty="0">
                <a:solidFill>
                  <a:schemeClr val="tx1">
                    <a:lumMod val="95000"/>
                    <a:lumOff val="5000"/>
                  </a:schemeClr>
                </a:solidFill>
              </a:rPr>
              <a:t>.  10%</a:t>
            </a:r>
          </a:p>
          <a:p>
            <a:pPr>
              <a:defRPr sz="3500" b="1">
                <a:solidFill>
                  <a:srgbClr val="FFFFFF"/>
                </a:solidFill>
              </a:defRPr>
            </a:pPr>
            <a:r>
              <a:rPr dirty="0">
                <a:solidFill>
                  <a:schemeClr val="tx1">
                    <a:lumMod val="95000"/>
                    <a:lumOff val="5000"/>
                  </a:schemeClr>
                </a:solidFill>
              </a:rPr>
              <a:t>3. </a:t>
            </a:r>
            <a:r>
              <a:rPr dirty="0" err="1">
                <a:solidFill>
                  <a:schemeClr val="tx1">
                    <a:lumMod val="95000"/>
                    <a:lumOff val="5000"/>
                  </a:schemeClr>
                </a:solidFill>
              </a:rPr>
              <a:t>Matchingbonus</a:t>
            </a:r>
            <a:r>
              <a:rPr dirty="0">
                <a:solidFill>
                  <a:schemeClr val="tx1">
                    <a:lumMod val="95000"/>
                    <a:lumOff val="5000"/>
                  </a:schemeClr>
                </a:solidFill>
              </a:rPr>
              <a:t>               </a:t>
            </a:r>
          </a:p>
          <a:p>
            <a:pPr>
              <a:defRPr sz="3500" b="1">
                <a:solidFill>
                  <a:srgbClr val="FFFFFF"/>
                </a:solidFill>
              </a:defRPr>
            </a:pPr>
            <a:r>
              <a:rPr dirty="0">
                <a:solidFill>
                  <a:schemeClr val="tx1">
                    <a:lumMod val="95000"/>
                    <a:lumOff val="5000"/>
                  </a:schemeClr>
                </a:solidFill>
              </a:rPr>
              <a:t>   1.Generation</a:t>
            </a:r>
            <a:r>
              <a:rPr lang="de-AT" dirty="0">
                <a:solidFill>
                  <a:schemeClr val="tx1">
                    <a:lumMod val="95000"/>
                    <a:lumOff val="5000"/>
                  </a:schemeClr>
                </a:solidFill>
              </a:rPr>
              <a:t> </a:t>
            </a:r>
            <a:r>
              <a:rPr dirty="0">
                <a:solidFill>
                  <a:schemeClr val="tx1">
                    <a:lumMod val="95000"/>
                    <a:lumOff val="5000"/>
                  </a:schemeClr>
                </a:solidFill>
              </a:rPr>
              <a:t>   10%        10 Pers.        </a:t>
            </a:r>
          </a:p>
          <a:p>
            <a:pPr>
              <a:defRPr sz="3500" b="1">
                <a:solidFill>
                  <a:srgbClr val="FFFFFF"/>
                </a:solidFill>
              </a:defRPr>
            </a:pPr>
            <a:r>
              <a:rPr dirty="0">
                <a:solidFill>
                  <a:schemeClr val="tx1">
                    <a:lumMod val="95000"/>
                    <a:lumOff val="5000"/>
                  </a:schemeClr>
                </a:solidFill>
              </a:rPr>
              <a:t>   2.Generation </a:t>
            </a:r>
            <a:r>
              <a:rPr lang="de-AT" dirty="0">
                <a:solidFill>
                  <a:schemeClr val="tx1">
                    <a:lumMod val="95000"/>
                    <a:lumOff val="5000"/>
                  </a:schemeClr>
                </a:solidFill>
              </a:rPr>
              <a:t> </a:t>
            </a:r>
            <a:r>
              <a:rPr dirty="0">
                <a:solidFill>
                  <a:schemeClr val="tx1">
                    <a:lumMod val="95000"/>
                    <a:lumOff val="5000"/>
                  </a:schemeClr>
                </a:solidFill>
              </a:rPr>
              <a:t>  10%      100 Pers.</a:t>
            </a:r>
          </a:p>
          <a:p>
            <a:pPr>
              <a:defRPr sz="3500" b="1">
                <a:solidFill>
                  <a:srgbClr val="FFFFFF"/>
                </a:solidFill>
              </a:defRPr>
            </a:pPr>
            <a:r>
              <a:rPr dirty="0">
                <a:solidFill>
                  <a:schemeClr val="tx1">
                    <a:lumMod val="95000"/>
                    <a:lumOff val="5000"/>
                  </a:schemeClr>
                </a:solidFill>
              </a:rPr>
              <a:t>   3.Generation  </a:t>
            </a:r>
            <a:r>
              <a:rPr lang="de-AT" dirty="0">
                <a:solidFill>
                  <a:schemeClr val="tx1">
                    <a:lumMod val="95000"/>
                    <a:lumOff val="5000"/>
                  </a:schemeClr>
                </a:solidFill>
              </a:rPr>
              <a:t> </a:t>
            </a:r>
            <a:r>
              <a:rPr dirty="0">
                <a:solidFill>
                  <a:schemeClr val="tx1">
                    <a:lumMod val="95000"/>
                    <a:lumOff val="5000"/>
                  </a:schemeClr>
                </a:solidFill>
              </a:rPr>
              <a:t> 20%    1000 Pers.</a:t>
            </a:r>
          </a:p>
          <a:p>
            <a:pPr>
              <a:defRPr sz="3500" b="1">
                <a:solidFill>
                  <a:srgbClr val="FFFFFF"/>
                </a:solidFill>
              </a:defRPr>
            </a:pPr>
            <a:r>
              <a:rPr dirty="0">
                <a:solidFill>
                  <a:schemeClr val="tx1">
                    <a:lumMod val="95000"/>
                    <a:lumOff val="5000"/>
                  </a:schemeClr>
                </a:solidFill>
              </a:rPr>
              <a:t>   4.Generation   </a:t>
            </a:r>
            <a:r>
              <a:rPr lang="de-AT" dirty="0">
                <a:solidFill>
                  <a:schemeClr val="tx1">
                    <a:lumMod val="95000"/>
                    <a:lumOff val="5000"/>
                  </a:schemeClr>
                </a:solidFill>
              </a:rPr>
              <a:t> </a:t>
            </a:r>
            <a:r>
              <a:rPr dirty="0">
                <a:solidFill>
                  <a:schemeClr val="tx1">
                    <a:lumMod val="95000"/>
                    <a:lumOff val="5000"/>
                  </a:schemeClr>
                </a:solidFill>
              </a:rPr>
              <a:t>25%  10000 Pers.</a:t>
            </a:r>
          </a:p>
        </p:txBody>
      </p:sp>
      <p:sp>
        <p:nvSpPr>
          <p:cNvPr id="5" name="Shape 137"/>
          <p:cNvSpPr/>
          <p:nvPr/>
        </p:nvSpPr>
        <p:spPr>
          <a:xfrm>
            <a:off x="3462796" y="1315189"/>
            <a:ext cx="4056373" cy="61554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3400" b="1" u="sng">
                <a:solidFill>
                  <a:srgbClr val="FFFFFF"/>
                </a:solidFill>
              </a:defRPr>
            </a:lvl1pPr>
          </a:lstStyle>
          <a:p>
            <a:r>
              <a:rPr dirty="0">
                <a:solidFill>
                  <a:schemeClr val="tx1">
                    <a:lumMod val="95000"/>
                    <a:lumOff val="5000"/>
                  </a:schemeClr>
                </a:solidFill>
              </a:rPr>
              <a:t>Bonus-</a:t>
            </a:r>
            <a:r>
              <a:rPr dirty="0" err="1">
                <a:solidFill>
                  <a:schemeClr val="tx1">
                    <a:lumMod val="95000"/>
                    <a:lumOff val="5000"/>
                  </a:schemeClr>
                </a:solidFill>
              </a:rPr>
              <a:t>Programm</a:t>
            </a:r>
            <a:endParaRPr dirty="0">
              <a:solidFill>
                <a:schemeClr val="tx1">
                  <a:lumMod val="95000"/>
                  <a:lumOff val="5000"/>
                </a:schemeClr>
              </a:solidFill>
            </a:endParaRPr>
          </a:p>
        </p:txBody>
      </p:sp>
    </p:spTree>
    <p:extLst>
      <p:ext uri="{BB962C8B-B14F-4D97-AF65-F5344CB8AC3E}">
        <p14:creationId xmlns:p14="http://schemas.microsoft.com/office/powerpoint/2010/main" val="41905447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ltLang="en-US"/>
          </a:p>
        </p:txBody>
      </p:sp>
      <p:sp>
        <p:nvSpPr>
          <p:cNvPr id="3" name="Content Placeholder 2"/>
          <p:cNvSpPr>
            <a:spLocks noGrp="1"/>
          </p:cNvSpPr>
          <p:nvPr>
            <p:ph idx="1"/>
          </p:nvPr>
        </p:nvSpPr>
        <p:spPr/>
        <p:txBody>
          <a:bodyPr/>
          <a:lstStyle/>
          <a:p>
            <a:endParaRPr lang="en-GB" altLang="en-US"/>
          </a:p>
        </p:txBody>
      </p:sp>
      <p:pic>
        <p:nvPicPr>
          <p:cNvPr id="4" name="image22.png"/>
          <p:cNvPicPr>
            <a:picLocks noChangeAspect="1"/>
          </p:cNvPicPr>
          <p:nvPr/>
        </p:nvPicPr>
        <p:blipFill rotWithShape="1">
          <a:blip r:embed="rId2" cstate="print">
            <a:clrChange>
              <a:clrFrom>
                <a:srgbClr val="FFFFFF"/>
              </a:clrFrom>
              <a:clrTo>
                <a:srgbClr val="FFFFFF">
                  <a:alpha val="0"/>
                </a:srgbClr>
              </a:clrTo>
            </a:clrChange>
            <a:extLst/>
          </a:blip>
          <a:srcRect t="12655" b="14388"/>
          <a:stretch/>
        </p:blipFill>
        <p:spPr>
          <a:xfrm>
            <a:off x="3536947" y="0"/>
            <a:ext cx="5513805" cy="6858000"/>
          </a:xfrm>
          <a:prstGeom prst="rect">
            <a:avLst/>
          </a:prstGeom>
          <a:ln w="12700">
            <a:miter lim="400000"/>
          </a:ln>
        </p:spPr>
      </p:pic>
    </p:spTree>
    <p:extLst>
      <p:ext uri="{BB962C8B-B14F-4D97-AF65-F5344CB8AC3E}">
        <p14:creationId xmlns:p14="http://schemas.microsoft.com/office/powerpoint/2010/main" val="7597645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ltLang="en-US"/>
          </a:p>
        </p:txBody>
      </p:sp>
      <p:sp>
        <p:nvSpPr>
          <p:cNvPr id="3" name="Content Placeholder 2"/>
          <p:cNvSpPr>
            <a:spLocks noGrp="1"/>
          </p:cNvSpPr>
          <p:nvPr>
            <p:ph idx="1"/>
          </p:nvPr>
        </p:nvSpPr>
        <p:spPr/>
        <p:txBody>
          <a:bodyPr/>
          <a:lstStyle/>
          <a:p>
            <a:endParaRPr lang="en-GB" altLang="en-US"/>
          </a:p>
        </p:txBody>
      </p:sp>
      <p:pic>
        <p:nvPicPr>
          <p:cNvPr id="4" name="image20.png"/>
          <p:cNvPicPr>
            <a:picLocks noChangeAspect="1"/>
          </p:cNvPicPr>
          <p:nvPr/>
        </p:nvPicPr>
        <p:blipFill rotWithShape="1">
          <a:blip r:embed="rId2" cstate="print">
            <a:extLst/>
          </a:blip>
          <a:srcRect l="13332" t="3622" r="1603" b="7970"/>
          <a:stretch/>
        </p:blipFill>
        <p:spPr>
          <a:xfrm>
            <a:off x="1600199" y="1343025"/>
            <a:ext cx="9482641" cy="5216529"/>
          </a:xfrm>
          <a:prstGeom prst="rect">
            <a:avLst/>
          </a:prstGeom>
          <a:ln w="12700">
            <a:miter lim="400000"/>
          </a:ln>
        </p:spPr>
      </p:pic>
      <p:sp>
        <p:nvSpPr>
          <p:cNvPr id="5" name="Shape 103"/>
          <p:cNvSpPr txBox="1">
            <a:spLocks/>
          </p:cNvSpPr>
          <p:nvPr/>
        </p:nvSpPr>
        <p:spPr>
          <a:xfrm>
            <a:off x="4124324" y="371474"/>
            <a:ext cx="6993467" cy="764117"/>
          </a:xfrm>
          <a:prstGeom prst="rect">
            <a:avLst/>
          </a:prstGeom>
        </p:spPr>
        <p:txBody>
          <a:bodyPr/>
          <a:lstStyle>
            <a:lvl1pPr marL="0" marR="0" indent="0" algn="l"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9pPr>
          </a:lstStyle>
          <a:p>
            <a:pPr algn="r" hangingPunct="1"/>
            <a:r>
              <a:rPr lang="de-AT" dirty="0"/>
              <a:t>Dashboard / Hauptseite</a:t>
            </a:r>
          </a:p>
        </p:txBody>
      </p:sp>
    </p:spTree>
    <p:extLst>
      <p:ext uri="{BB962C8B-B14F-4D97-AF65-F5344CB8AC3E}">
        <p14:creationId xmlns:p14="http://schemas.microsoft.com/office/powerpoint/2010/main" val="27499441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ltLang="en-US"/>
          </a:p>
        </p:txBody>
      </p:sp>
      <p:sp>
        <p:nvSpPr>
          <p:cNvPr id="3" name="Content Placeholder 2"/>
          <p:cNvSpPr>
            <a:spLocks noGrp="1"/>
          </p:cNvSpPr>
          <p:nvPr>
            <p:ph idx="1"/>
          </p:nvPr>
        </p:nvSpPr>
        <p:spPr/>
        <p:txBody>
          <a:bodyPr/>
          <a:lstStyle/>
          <a:p>
            <a:endParaRPr lang="en-GB" altLang="en-US"/>
          </a:p>
        </p:txBody>
      </p:sp>
      <p:sp>
        <p:nvSpPr>
          <p:cNvPr id="4" name="Shape 147"/>
          <p:cNvSpPr/>
          <p:nvPr/>
        </p:nvSpPr>
        <p:spPr>
          <a:xfrm>
            <a:off x="2972412" y="1930555"/>
            <a:ext cx="7266964" cy="4401201"/>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spAutoFit/>
          </a:bodyPr>
          <a:lstStyle/>
          <a:p>
            <a:pPr marL="350920" indent="-350920">
              <a:buSzPct val="100000"/>
              <a:buChar char="•"/>
              <a:defRPr sz="3500" b="1"/>
            </a:pPr>
            <a:r>
              <a:rPr dirty="0" err="1"/>
              <a:t>Spaß-Konto</a:t>
            </a:r>
            <a:r>
              <a:rPr dirty="0"/>
              <a:t> </a:t>
            </a:r>
            <a:r>
              <a:rPr dirty="0" err="1"/>
              <a:t>oder</a:t>
            </a:r>
            <a:r>
              <a:rPr dirty="0"/>
              <a:t> </a:t>
            </a:r>
            <a:r>
              <a:rPr dirty="0" err="1"/>
              <a:t>richtig</a:t>
            </a:r>
            <a:r>
              <a:rPr dirty="0"/>
              <a:t> </a:t>
            </a:r>
            <a:r>
              <a:rPr dirty="0" err="1"/>
              <a:t>starten</a:t>
            </a:r>
            <a:r>
              <a:rPr dirty="0"/>
              <a:t>?</a:t>
            </a:r>
          </a:p>
          <a:p>
            <a:pPr>
              <a:defRPr sz="3500" b="1"/>
            </a:pPr>
            <a:endParaRPr dirty="0"/>
          </a:p>
          <a:p>
            <a:pPr marL="350920" indent="-350920">
              <a:buSzPct val="100000"/>
              <a:buChar char="•"/>
              <a:defRPr sz="3500" b="1"/>
            </a:pPr>
            <a:r>
              <a:rPr dirty="0" err="1"/>
              <a:t>Fragen</a:t>
            </a:r>
            <a:r>
              <a:rPr dirty="0"/>
              <a:t> </a:t>
            </a:r>
            <a:r>
              <a:rPr dirty="0" err="1"/>
              <a:t>Sie</a:t>
            </a:r>
            <a:r>
              <a:rPr dirty="0"/>
              <a:t> </a:t>
            </a:r>
            <a:r>
              <a:rPr dirty="0" err="1"/>
              <a:t>sich</a:t>
            </a:r>
            <a:r>
              <a:rPr dirty="0"/>
              <a:t>,</a:t>
            </a:r>
            <a:r>
              <a:rPr lang="de-AT" dirty="0"/>
              <a:t/>
            </a:r>
            <a:br>
              <a:rPr lang="de-AT" dirty="0"/>
            </a:br>
            <a:r>
              <a:rPr dirty="0" err="1"/>
              <a:t>wie</a:t>
            </a:r>
            <a:r>
              <a:rPr dirty="0"/>
              <a:t> </a:t>
            </a:r>
            <a:r>
              <a:rPr dirty="0" err="1"/>
              <a:t>haben</a:t>
            </a:r>
            <a:r>
              <a:rPr dirty="0"/>
              <a:t> </a:t>
            </a:r>
            <a:r>
              <a:rPr dirty="0" err="1"/>
              <a:t>Sie</a:t>
            </a:r>
            <a:r>
              <a:rPr dirty="0"/>
              <a:t> </a:t>
            </a:r>
            <a:r>
              <a:rPr dirty="0" err="1"/>
              <a:t>mehr</a:t>
            </a:r>
            <a:r>
              <a:rPr dirty="0"/>
              <a:t> </a:t>
            </a:r>
            <a:r>
              <a:rPr dirty="0" err="1"/>
              <a:t>Risiko</a:t>
            </a:r>
            <a:r>
              <a:rPr dirty="0"/>
              <a:t>,</a:t>
            </a:r>
            <a:r>
              <a:rPr lang="de-AT" dirty="0"/>
              <a:t/>
            </a:r>
            <a:br>
              <a:rPr lang="de-AT" dirty="0"/>
            </a:br>
            <a:r>
              <a:rPr dirty="0" err="1"/>
              <a:t>mit</a:t>
            </a:r>
            <a:r>
              <a:rPr dirty="0"/>
              <a:t> </a:t>
            </a:r>
            <a:r>
              <a:rPr dirty="0" err="1"/>
              <a:t>oder</a:t>
            </a:r>
            <a:r>
              <a:rPr dirty="0"/>
              <a:t> </a:t>
            </a:r>
            <a:r>
              <a:rPr dirty="0" err="1"/>
              <a:t>ohne</a:t>
            </a:r>
            <a:r>
              <a:rPr dirty="0"/>
              <a:t> </a:t>
            </a:r>
            <a:r>
              <a:rPr dirty="0" err="1"/>
              <a:t>diesem</a:t>
            </a:r>
            <a:r>
              <a:rPr dirty="0"/>
              <a:t> </a:t>
            </a:r>
            <a:r>
              <a:rPr dirty="0" err="1"/>
              <a:t>Geschäft</a:t>
            </a:r>
            <a:r>
              <a:rPr dirty="0"/>
              <a:t>?! </a:t>
            </a:r>
          </a:p>
          <a:p>
            <a:pPr>
              <a:defRPr sz="3500" b="1"/>
            </a:pPr>
            <a:endParaRPr dirty="0"/>
          </a:p>
          <a:p>
            <a:pPr marL="350920" indent="-350920">
              <a:buSzPct val="100000"/>
              <a:buChar char="•"/>
              <a:defRPr sz="3500" b="1"/>
            </a:pPr>
            <a:r>
              <a:rPr dirty="0" err="1"/>
              <a:t>Deshalb</a:t>
            </a:r>
            <a:r>
              <a:rPr dirty="0"/>
              <a:t> </a:t>
            </a:r>
            <a:r>
              <a:rPr dirty="0" err="1"/>
              <a:t>wünschen</a:t>
            </a:r>
            <a:r>
              <a:rPr dirty="0"/>
              <a:t> </a:t>
            </a:r>
            <a:r>
              <a:rPr dirty="0" err="1"/>
              <a:t>wir</a:t>
            </a:r>
            <a:r>
              <a:rPr dirty="0"/>
              <a:t> </a:t>
            </a:r>
            <a:r>
              <a:rPr dirty="0" err="1"/>
              <a:t>Ihnen</a:t>
            </a:r>
            <a:r>
              <a:rPr lang="de-AT" dirty="0"/>
              <a:t/>
            </a:r>
            <a:br>
              <a:rPr lang="de-AT" dirty="0"/>
            </a:br>
            <a:r>
              <a:rPr dirty="0"/>
              <a:t>die </a:t>
            </a:r>
            <a:r>
              <a:rPr dirty="0" err="1"/>
              <a:t>für</a:t>
            </a:r>
            <a:r>
              <a:rPr dirty="0"/>
              <a:t> </a:t>
            </a:r>
            <a:r>
              <a:rPr dirty="0" err="1"/>
              <a:t>Sie</a:t>
            </a:r>
            <a:r>
              <a:rPr dirty="0"/>
              <a:t> </a:t>
            </a:r>
            <a:r>
              <a:rPr dirty="0" err="1"/>
              <a:t>richtige</a:t>
            </a:r>
            <a:r>
              <a:rPr dirty="0"/>
              <a:t> </a:t>
            </a:r>
            <a:r>
              <a:rPr dirty="0" err="1"/>
              <a:t>Entscheidung</a:t>
            </a:r>
            <a:r>
              <a:rPr dirty="0"/>
              <a:t>!</a:t>
            </a:r>
          </a:p>
        </p:txBody>
      </p:sp>
      <p:sp>
        <p:nvSpPr>
          <p:cNvPr id="5" name="Shape 148"/>
          <p:cNvSpPr/>
          <p:nvPr/>
        </p:nvSpPr>
        <p:spPr>
          <a:xfrm>
            <a:off x="2619374" y="619864"/>
            <a:ext cx="6804250" cy="62483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ctr">
              <a:defRPr sz="3600" b="1" u="sng"/>
            </a:lvl1pPr>
          </a:lstStyle>
          <a:p>
            <a:r>
              <a:rPr dirty="0" err="1"/>
              <a:t>Gelegenheiten</a:t>
            </a:r>
            <a:r>
              <a:rPr dirty="0"/>
              <a:t> </a:t>
            </a:r>
            <a:r>
              <a:rPr dirty="0" err="1"/>
              <a:t>erkennen</a:t>
            </a:r>
            <a:endParaRPr dirty="0"/>
          </a:p>
        </p:txBody>
      </p:sp>
    </p:spTree>
    <p:extLst>
      <p:ext uri="{BB962C8B-B14F-4D97-AF65-F5344CB8AC3E}">
        <p14:creationId xmlns:p14="http://schemas.microsoft.com/office/powerpoint/2010/main" val="985137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4">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animBg="1" advAuto="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ltLang="en-US"/>
          </a:p>
        </p:txBody>
      </p:sp>
      <p:sp>
        <p:nvSpPr>
          <p:cNvPr id="3" name="Content Placeholder 2"/>
          <p:cNvSpPr>
            <a:spLocks noGrp="1"/>
          </p:cNvSpPr>
          <p:nvPr>
            <p:ph idx="1"/>
          </p:nvPr>
        </p:nvSpPr>
        <p:spPr/>
        <p:txBody>
          <a:bodyPr/>
          <a:lstStyle/>
          <a:p>
            <a:endParaRPr lang="en-GB" altLang="en-US"/>
          </a:p>
        </p:txBody>
      </p:sp>
      <p:sp>
        <p:nvSpPr>
          <p:cNvPr id="4" name="Shape 151"/>
          <p:cNvSpPr txBox="1">
            <a:spLocks/>
          </p:cNvSpPr>
          <p:nvPr/>
        </p:nvSpPr>
        <p:spPr>
          <a:xfrm>
            <a:off x="3216072" y="1752461"/>
            <a:ext cx="7709103" cy="489654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320841" indent="-320841">
              <a:buFontTx/>
              <a:buChar char="•"/>
              <a:defRPr sz="4400"/>
            </a:pPr>
            <a:r>
              <a:rPr lang="de-DE" sz="3500" b="1" dirty="0"/>
              <a:t> App: Erfolgsteam OneCoin</a:t>
            </a:r>
            <a:br>
              <a:rPr lang="de-DE" sz="3500" b="1" dirty="0"/>
            </a:br>
            <a:endParaRPr lang="de-DE" sz="3500" b="1" dirty="0"/>
          </a:p>
          <a:p>
            <a:pPr marL="320841" indent="-320841">
              <a:buFontTx/>
              <a:buChar char="•"/>
              <a:defRPr sz="4400"/>
            </a:pPr>
            <a:r>
              <a:rPr lang="de-DE" sz="3500" b="1" dirty="0"/>
              <a:t> </a:t>
            </a:r>
            <a:r>
              <a:rPr lang="de-DE" sz="3500" b="1" u="sng" dirty="0"/>
              <a:t>www.OCApp.eu</a:t>
            </a:r>
            <a:br>
              <a:rPr lang="de-DE" sz="3500" b="1" u="sng" dirty="0"/>
            </a:br>
            <a:endParaRPr lang="de-DE" sz="3500" b="1" u="sng" dirty="0">
              <a:hlinkClick r:id="rId2"/>
            </a:endParaRPr>
          </a:p>
          <a:p>
            <a:pPr marL="461209" indent="-461209">
              <a:buFontTx/>
              <a:buChar char="•"/>
              <a:defRPr sz="4600"/>
            </a:pPr>
            <a:r>
              <a:rPr lang="de-DE" sz="3500" b="1" dirty="0"/>
              <a:t>Info-Center und Wissensdatenbank</a:t>
            </a:r>
            <a:br>
              <a:rPr lang="de-DE" sz="3500" b="1" dirty="0"/>
            </a:br>
            <a:endParaRPr lang="de-DE" sz="3500" b="1" dirty="0"/>
          </a:p>
          <a:p>
            <a:pPr marL="461209" indent="-461209">
              <a:buFontTx/>
              <a:buChar char="•"/>
              <a:defRPr sz="4600"/>
            </a:pPr>
            <a:r>
              <a:rPr lang="de-DE" sz="3500" b="1" dirty="0"/>
              <a:t>Webinare, Live-Meetings, Workshops &amp; vieles mehr</a:t>
            </a:r>
          </a:p>
        </p:txBody>
      </p:sp>
      <p:sp>
        <p:nvSpPr>
          <p:cNvPr id="5" name="Shape 148"/>
          <p:cNvSpPr/>
          <p:nvPr/>
        </p:nvSpPr>
        <p:spPr>
          <a:xfrm>
            <a:off x="2905124" y="667489"/>
            <a:ext cx="6804250" cy="64632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ctr">
              <a:defRPr sz="3600" b="1" u="sng"/>
            </a:lvl1pPr>
          </a:lstStyle>
          <a:p>
            <a:r>
              <a:rPr lang="de-AT" dirty="0"/>
              <a:t>Hilfsmittel</a:t>
            </a:r>
            <a:endParaRPr dirty="0"/>
          </a:p>
        </p:txBody>
      </p:sp>
    </p:spTree>
    <p:extLst>
      <p:ext uri="{BB962C8B-B14F-4D97-AF65-F5344CB8AC3E}">
        <p14:creationId xmlns:p14="http://schemas.microsoft.com/office/powerpoint/2010/main" val="35330131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ltLang="en-US"/>
          </a:p>
        </p:txBody>
      </p:sp>
      <p:sp>
        <p:nvSpPr>
          <p:cNvPr id="3" name="Content Placeholder 2"/>
          <p:cNvSpPr>
            <a:spLocks noGrp="1"/>
          </p:cNvSpPr>
          <p:nvPr>
            <p:ph idx="1"/>
          </p:nvPr>
        </p:nvSpPr>
        <p:spPr/>
        <p:txBody>
          <a:bodyPr/>
          <a:lstStyle/>
          <a:p>
            <a:endParaRPr lang="en-GB" altLang="en-US"/>
          </a:p>
        </p:txBody>
      </p:sp>
      <p:pic>
        <p:nvPicPr>
          <p:cNvPr id="4" name="Picture 2" descr="http://www.klappr.com/wp-content/images/branson.gif"/>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7174"/>
          <a:stretch/>
        </p:blipFill>
        <p:spPr bwMode="auto">
          <a:xfrm>
            <a:off x="3042920" y="3568364"/>
            <a:ext cx="4843779" cy="3289636"/>
          </a:xfrm>
          <a:prstGeom prst="rect">
            <a:avLst/>
          </a:prstGeom>
          <a:noFill/>
          <a:extLst>
            <a:ext uri="{909E8E84-426E-40dd-AFC4-6F175D3DCCD1}">
              <a14:hiddenFill xmlns:a14="http://schemas.microsoft.com/office/drawing/2010/main" xmlns="">
                <a:solidFill>
                  <a:srgbClr val="FFFFFF"/>
                </a:solidFill>
              </a14:hiddenFill>
            </a:ext>
          </a:extLst>
        </p:spPr>
      </p:pic>
      <p:sp>
        <p:nvSpPr>
          <p:cNvPr id="5" name="Shape 124"/>
          <p:cNvSpPr/>
          <p:nvPr/>
        </p:nvSpPr>
        <p:spPr>
          <a:xfrm>
            <a:off x="3178174" y="682888"/>
            <a:ext cx="7927975" cy="4154980"/>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nchor="ctr">
            <a:spAutoFit/>
          </a:bodyPr>
          <a:lstStyle/>
          <a:p>
            <a:pPr>
              <a:buSzPct val="100000"/>
              <a:defRPr sz="3500" b="1"/>
            </a:pPr>
            <a:r>
              <a:rPr lang="de-AT" sz="3200" dirty="0"/>
              <a:t>Wenn Dir jemand eine wunderbare</a:t>
            </a:r>
          </a:p>
          <a:p>
            <a:pPr>
              <a:buSzPct val="100000"/>
              <a:defRPr sz="3500" b="1"/>
            </a:pPr>
            <a:r>
              <a:rPr lang="de-AT" sz="3200" dirty="0"/>
              <a:t>Geschäftsmöglichkeit anbietet</a:t>
            </a:r>
          </a:p>
          <a:p>
            <a:pPr>
              <a:buSzPct val="100000"/>
              <a:defRPr sz="3500" b="1"/>
            </a:pPr>
            <a:r>
              <a:rPr lang="de-AT" sz="3200" dirty="0"/>
              <a:t>und Du nicht sicher bist, ob Du es kannst,</a:t>
            </a:r>
          </a:p>
          <a:p>
            <a:pPr>
              <a:buSzPct val="100000"/>
              <a:defRPr sz="3500" b="1"/>
            </a:pPr>
            <a:endParaRPr lang="de-AT" sz="2000" dirty="0"/>
          </a:p>
          <a:p>
            <a:pPr>
              <a:buSzPct val="100000"/>
              <a:defRPr sz="3500" b="1"/>
            </a:pPr>
            <a:r>
              <a:rPr lang="de-AT" sz="3200" dirty="0"/>
              <a:t>      sag  JA, MACH ES EINFACH</a:t>
            </a:r>
          </a:p>
          <a:p>
            <a:pPr>
              <a:buSzPct val="100000"/>
              <a:defRPr sz="3500" b="1"/>
            </a:pPr>
            <a:endParaRPr lang="de-AT" sz="2000" dirty="0"/>
          </a:p>
          <a:p>
            <a:pPr>
              <a:buSzPct val="100000"/>
              <a:defRPr sz="3500" b="1"/>
            </a:pPr>
            <a:r>
              <a:rPr lang="de-AT" sz="3200" dirty="0"/>
              <a:t>und lerne später, wie es funktioniert!</a:t>
            </a:r>
          </a:p>
          <a:p>
            <a:pPr>
              <a:buSzPct val="100000"/>
              <a:defRPr sz="3500" b="1"/>
            </a:pPr>
            <a:endParaRPr lang="de-AT" sz="3200" dirty="0"/>
          </a:p>
          <a:p>
            <a:pPr algn="r">
              <a:buSzPct val="100000"/>
              <a:defRPr sz="3500" b="1"/>
            </a:pPr>
            <a:r>
              <a:rPr lang="de-AT" sz="3200" dirty="0"/>
              <a:t>Richard </a:t>
            </a:r>
            <a:r>
              <a:rPr lang="de-AT" sz="3200" dirty="0" err="1"/>
              <a:t>Branson</a:t>
            </a:r>
            <a:endParaRPr sz="3200" dirty="0"/>
          </a:p>
        </p:txBody>
      </p:sp>
    </p:spTree>
    <p:extLst>
      <p:ext uri="{BB962C8B-B14F-4D97-AF65-F5344CB8AC3E}">
        <p14:creationId xmlns:p14="http://schemas.microsoft.com/office/powerpoint/2010/main" val="20969547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GB" altLang="en-US" sz="6600" dirty="0"/>
              <a:t>PAUSE</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de-DE" sz="6000" dirty="0"/>
              <a:t>Starter-Training</a:t>
            </a:r>
            <a:endParaRPr lang="en-GB" altLang="en-US" sz="6000" dirty="0"/>
          </a:p>
        </p:txBody>
      </p:sp>
    </p:spTree>
    <p:extLst>
      <p:ext uri="{BB962C8B-B14F-4D97-AF65-F5344CB8AC3E}">
        <p14:creationId xmlns:p14="http://schemas.microsoft.com/office/powerpoint/2010/main" val="211976440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ltLang="en-US"/>
          </a:p>
        </p:txBody>
      </p:sp>
      <p:sp>
        <p:nvSpPr>
          <p:cNvPr id="3" name="Content Placeholder 2"/>
          <p:cNvSpPr>
            <a:spLocks noGrp="1"/>
          </p:cNvSpPr>
          <p:nvPr>
            <p:ph idx="1"/>
          </p:nvPr>
        </p:nvSpPr>
        <p:spPr/>
        <p:txBody>
          <a:bodyPr/>
          <a:lstStyle/>
          <a:p>
            <a:endParaRPr lang="en-GB" altLang="en-US"/>
          </a:p>
        </p:txBody>
      </p:sp>
      <p:sp>
        <p:nvSpPr>
          <p:cNvPr id="4" name="Shape 184"/>
          <p:cNvSpPr/>
          <p:nvPr/>
        </p:nvSpPr>
        <p:spPr>
          <a:xfrm>
            <a:off x="2700936" y="2747796"/>
            <a:ext cx="8442943" cy="1708156"/>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p>
            <a:pPr marL="350920" indent="-350920">
              <a:buSzPct val="100000"/>
              <a:buChar char="•"/>
              <a:defRPr sz="3500" b="1">
                <a:solidFill>
                  <a:srgbClr val="FFFFFF"/>
                </a:solidFill>
              </a:defRPr>
            </a:pPr>
            <a:r>
              <a:rPr dirty="0" err="1">
                <a:solidFill>
                  <a:schemeClr val="tx1">
                    <a:lumMod val="95000"/>
                    <a:lumOff val="5000"/>
                  </a:schemeClr>
                </a:solidFill>
              </a:rPr>
              <a:t>Zahlen</a:t>
            </a:r>
            <a:r>
              <a:rPr dirty="0">
                <a:solidFill>
                  <a:schemeClr val="tx1">
                    <a:lumMod val="95000"/>
                    <a:lumOff val="5000"/>
                  </a:schemeClr>
                </a:solidFill>
              </a:rPr>
              <a:t>, </a:t>
            </a:r>
            <a:r>
              <a:rPr dirty="0" err="1">
                <a:solidFill>
                  <a:schemeClr val="tx1">
                    <a:lumMod val="95000"/>
                    <a:lumOff val="5000"/>
                  </a:schemeClr>
                </a:solidFill>
              </a:rPr>
              <a:t>Daten</a:t>
            </a:r>
            <a:r>
              <a:rPr dirty="0">
                <a:solidFill>
                  <a:schemeClr val="tx1">
                    <a:lumMod val="95000"/>
                    <a:lumOff val="5000"/>
                  </a:schemeClr>
                </a:solidFill>
              </a:rPr>
              <a:t>, </a:t>
            </a:r>
            <a:r>
              <a:rPr dirty="0" err="1">
                <a:solidFill>
                  <a:schemeClr val="tx1">
                    <a:lumMod val="95000"/>
                    <a:lumOff val="5000"/>
                  </a:schemeClr>
                </a:solidFill>
              </a:rPr>
              <a:t>Fakten</a:t>
            </a:r>
            <a:endParaRPr dirty="0">
              <a:solidFill>
                <a:schemeClr val="tx1">
                  <a:lumMod val="95000"/>
                  <a:lumOff val="5000"/>
                </a:schemeClr>
              </a:solidFill>
            </a:endParaRPr>
          </a:p>
          <a:p>
            <a:pPr marL="350920" indent="-350920">
              <a:buSzPct val="100000"/>
              <a:buChar char="•"/>
              <a:defRPr sz="3500" b="1">
                <a:solidFill>
                  <a:srgbClr val="FFFFFF"/>
                </a:solidFill>
              </a:defRPr>
            </a:pPr>
            <a:r>
              <a:rPr dirty="0" err="1">
                <a:solidFill>
                  <a:schemeClr val="tx1">
                    <a:lumMod val="95000"/>
                    <a:lumOff val="5000"/>
                  </a:schemeClr>
                </a:solidFill>
              </a:rPr>
              <a:t>aus</a:t>
            </a:r>
            <a:r>
              <a:rPr dirty="0">
                <a:solidFill>
                  <a:schemeClr val="tx1">
                    <a:lumMod val="95000"/>
                    <a:lumOff val="5000"/>
                  </a:schemeClr>
                </a:solidFill>
              </a:rPr>
              <a:t> 17 </a:t>
            </a:r>
            <a:r>
              <a:rPr dirty="0" err="1">
                <a:solidFill>
                  <a:schemeClr val="tx1">
                    <a:lumMod val="95000"/>
                    <a:lumOff val="5000"/>
                  </a:schemeClr>
                </a:solidFill>
              </a:rPr>
              <a:t>wurden</a:t>
            </a:r>
            <a:r>
              <a:rPr dirty="0">
                <a:solidFill>
                  <a:schemeClr val="tx1">
                    <a:lumMod val="95000"/>
                    <a:lumOff val="5000"/>
                  </a:schemeClr>
                </a:solidFill>
              </a:rPr>
              <a:t> 70.000 </a:t>
            </a:r>
            <a:r>
              <a:rPr dirty="0" err="1">
                <a:solidFill>
                  <a:schemeClr val="tx1">
                    <a:lumMod val="95000"/>
                    <a:lumOff val="5000"/>
                  </a:schemeClr>
                </a:solidFill>
              </a:rPr>
              <a:t>Teampartner</a:t>
            </a:r>
            <a:r>
              <a:rPr dirty="0">
                <a:solidFill>
                  <a:schemeClr val="tx1">
                    <a:lumMod val="95000"/>
                    <a:lumOff val="5000"/>
                  </a:schemeClr>
                </a:solidFill>
              </a:rPr>
              <a:t>!</a:t>
            </a:r>
          </a:p>
          <a:p>
            <a:pPr marL="350920" indent="-350920">
              <a:buSzPct val="100000"/>
              <a:buChar char="•"/>
              <a:defRPr sz="3500" b="1">
                <a:solidFill>
                  <a:srgbClr val="FFFFFF"/>
                </a:solidFill>
              </a:defRPr>
            </a:pPr>
            <a:r>
              <a:rPr dirty="0" err="1">
                <a:solidFill>
                  <a:schemeClr val="tx1">
                    <a:lumMod val="95000"/>
                    <a:lumOff val="5000"/>
                  </a:schemeClr>
                </a:solidFill>
              </a:rPr>
              <a:t>wie</a:t>
            </a:r>
            <a:r>
              <a:rPr dirty="0">
                <a:solidFill>
                  <a:schemeClr val="tx1">
                    <a:lumMod val="95000"/>
                    <a:lumOff val="5000"/>
                  </a:schemeClr>
                </a:solidFill>
              </a:rPr>
              <a:t> </a:t>
            </a:r>
            <a:r>
              <a:rPr dirty="0" err="1">
                <a:solidFill>
                  <a:schemeClr val="tx1">
                    <a:lumMod val="95000"/>
                    <a:lumOff val="5000"/>
                  </a:schemeClr>
                </a:solidFill>
              </a:rPr>
              <a:t>entsteht</a:t>
            </a:r>
            <a:r>
              <a:rPr dirty="0">
                <a:solidFill>
                  <a:schemeClr val="tx1">
                    <a:lumMod val="95000"/>
                    <a:lumOff val="5000"/>
                  </a:schemeClr>
                </a:solidFill>
              </a:rPr>
              <a:t> </a:t>
            </a:r>
            <a:r>
              <a:rPr dirty="0" err="1">
                <a:solidFill>
                  <a:schemeClr val="tx1">
                    <a:lumMod val="95000"/>
                    <a:lumOff val="5000"/>
                  </a:schemeClr>
                </a:solidFill>
              </a:rPr>
              <a:t>Duplikation</a:t>
            </a:r>
            <a:r>
              <a:rPr dirty="0">
                <a:solidFill>
                  <a:schemeClr val="tx1">
                    <a:lumMod val="95000"/>
                    <a:lumOff val="5000"/>
                  </a:schemeClr>
                </a:solidFill>
              </a:rPr>
              <a:t>?</a:t>
            </a:r>
          </a:p>
        </p:txBody>
      </p:sp>
      <p:sp>
        <p:nvSpPr>
          <p:cNvPr id="6" name="Shape 185"/>
          <p:cNvSpPr/>
          <p:nvPr/>
        </p:nvSpPr>
        <p:spPr>
          <a:xfrm>
            <a:off x="5975081" y="813940"/>
            <a:ext cx="5146645" cy="61554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3400" b="1" u="sng">
                <a:solidFill>
                  <a:srgbClr val="FFFFFF"/>
                </a:solidFill>
              </a:defRPr>
            </a:lvl1pPr>
          </a:lstStyle>
          <a:p>
            <a:pPr algn="r"/>
            <a:r>
              <a:rPr dirty="0" err="1">
                <a:solidFill>
                  <a:schemeClr val="tx1">
                    <a:lumMod val="95000"/>
                    <a:lumOff val="5000"/>
                  </a:schemeClr>
                </a:solidFill>
              </a:rPr>
              <a:t>Jahresrückblick</a:t>
            </a:r>
            <a:endParaRPr dirty="0">
              <a:solidFill>
                <a:schemeClr val="tx1">
                  <a:lumMod val="95000"/>
                  <a:lumOff val="5000"/>
                </a:schemeClr>
              </a:solidFill>
            </a:endParaRPr>
          </a:p>
        </p:txBody>
      </p:sp>
    </p:spTree>
    <p:extLst>
      <p:ext uri="{BB962C8B-B14F-4D97-AF65-F5344CB8AC3E}">
        <p14:creationId xmlns:p14="http://schemas.microsoft.com/office/powerpoint/2010/main" val="1488630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p:tmAbs val="0"/>
                                  </p:iterate>
                                  <p:childTnLst>
                                    <p:set>
                                      <p:cBhvr>
                                        <p:cTn id="6" fill="hold"/>
                                        <p:tgtEl>
                                          <p:spTgt spid="4">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animBg="1" advAuto="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3885" y="1406525"/>
            <a:ext cx="10515600" cy="1325563"/>
          </a:xfrm>
        </p:spPr>
        <p:txBody>
          <a:bodyPr/>
          <a:lstStyle/>
          <a:p>
            <a:endParaRPr lang="en-GB" altLang="en-US" dirty="0"/>
          </a:p>
        </p:txBody>
      </p:sp>
      <p:sp>
        <p:nvSpPr>
          <p:cNvPr id="3" name="Content Placeholder 2"/>
          <p:cNvSpPr>
            <a:spLocks noGrp="1"/>
          </p:cNvSpPr>
          <p:nvPr>
            <p:ph idx="1"/>
          </p:nvPr>
        </p:nvSpPr>
        <p:spPr/>
        <p:txBody>
          <a:bodyPr/>
          <a:lstStyle/>
          <a:p>
            <a:endParaRPr lang="en-GB" altLang="en-US"/>
          </a:p>
        </p:txBody>
      </p:sp>
      <p:pic>
        <p:nvPicPr>
          <p:cNvPr id="4" name="image24.png"/>
          <p:cNvPicPr>
            <a:picLocks noChangeAspect="1"/>
          </p:cNvPicPr>
          <p:nvPr/>
        </p:nvPicPr>
        <p:blipFill rotWithShape="1">
          <a:blip r:embed="rId2" cstate="print">
            <a:extLst/>
          </a:blip>
          <a:srcRect t="5962" b="13468"/>
          <a:stretch/>
        </p:blipFill>
        <p:spPr>
          <a:xfrm>
            <a:off x="876300" y="1409700"/>
            <a:ext cx="10319084" cy="4587342"/>
          </a:xfrm>
          <a:prstGeom prst="rect">
            <a:avLst/>
          </a:prstGeom>
          <a:ln w="12700">
            <a:miter lim="400000"/>
          </a:ln>
        </p:spPr>
      </p:pic>
      <p:sp>
        <p:nvSpPr>
          <p:cNvPr id="7" name="Shape 185"/>
          <p:cNvSpPr/>
          <p:nvPr/>
        </p:nvSpPr>
        <p:spPr>
          <a:xfrm>
            <a:off x="5975081" y="813940"/>
            <a:ext cx="5146645" cy="61554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3400" b="1" u="sng">
                <a:solidFill>
                  <a:srgbClr val="FFFFFF"/>
                </a:solidFill>
              </a:defRPr>
            </a:lvl1pPr>
          </a:lstStyle>
          <a:p>
            <a:pPr algn="r"/>
            <a:r>
              <a:rPr dirty="0" err="1">
                <a:solidFill>
                  <a:schemeClr val="tx1">
                    <a:lumMod val="95000"/>
                    <a:lumOff val="5000"/>
                  </a:schemeClr>
                </a:solidFill>
              </a:rPr>
              <a:t>Jahresrückblick</a:t>
            </a:r>
            <a:endParaRPr dirty="0">
              <a:solidFill>
                <a:schemeClr val="tx1">
                  <a:lumMod val="95000"/>
                  <a:lumOff val="5000"/>
                </a:schemeClr>
              </a:solidFill>
            </a:endParaRPr>
          </a:p>
        </p:txBody>
      </p:sp>
    </p:spTree>
    <p:extLst>
      <p:ext uri="{BB962C8B-B14F-4D97-AF65-F5344CB8AC3E}">
        <p14:creationId xmlns:p14="http://schemas.microsoft.com/office/powerpoint/2010/main" val="1372166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ltLang="en-US"/>
          </a:p>
        </p:txBody>
      </p:sp>
      <p:sp>
        <p:nvSpPr>
          <p:cNvPr id="3" name="Content Placeholder 2"/>
          <p:cNvSpPr>
            <a:spLocks noGrp="1"/>
          </p:cNvSpPr>
          <p:nvPr>
            <p:ph idx="1"/>
          </p:nvPr>
        </p:nvSpPr>
        <p:spPr/>
        <p:txBody>
          <a:bodyPr/>
          <a:lstStyle/>
          <a:p>
            <a:endParaRPr lang="en-GB" altLang="en-US"/>
          </a:p>
        </p:txBody>
      </p:sp>
      <p:pic>
        <p:nvPicPr>
          <p:cNvPr id="4" name="image25.png"/>
          <p:cNvPicPr>
            <a:picLocks noChangeAspect="1"/>
          </p:cNvPicPr>
          <p:nvPr/>
        </p:nvPicPr>
        <p:blipFill>
          <a:blip r:embed="rId2" cstate="print">
            <a:clrChange>
              <a:clrFrom>
                <a:srgbClr val="FFFFFF"/>
              </a:clrFrom>
              <a:clrTo>
                <a:srgbClr val="FFFFFF">
                  <a:alpha val="0"/>
                </a:srgbClr>
              </a:clrTo>
            </a:clrChange>
            <a:extLst/>
          </a:blip>
          <a:stretch>
            <a:fillRect/>
          </a:stretch>
        </p:blipFill>
        <p:spPr>
          <a:xfrm>
            <a:off x="1071740" y="1429489"/>
            <a:ext cx="10049986" cy="4628411"/>
          </a:xfrm>
          <a:prstGeom prst="rect">
            <a:avLst/>
          </a:prstGeom>
          <a:ln w="12700">
            <a:miter lim="400000"/>
          </a:ln>
        </p:spPr>
      </p:pic>
      <p:sp>
        <p:nvSpPr>
          <p:cNvPr id="5" name="Shape 185"/>
          <p:cNvSpPr/>
          <p:nvPr/>
        </p:nvSpPr>
        <p:spPr>
          <a:xfrm>
            <a:off x="5975081" y="813940"/>
            <a:ext cx="5146645" cy="61554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3400" b="1" u="sng">
                <a:solidFill>
                  <a:srgbClr val="FFFFFF"/>
                </a:solidFill>
              </a:defRPr>
            </a:lvl1pPr>
          </a:lstStyle>
          <a:p>
            <a:pPr algn="r"/>
            <a:r>
              <a:rPr dirty="0" err="1">
                <a:solidFill>
                  <a:schemeClr val="tx1">
                    <a:lumMod val="95000"/>
                    <a:lumOff val="5000"/>
                  </a:schemeClr>
                </a:solidFill>
              </a:rPr>
              <a:t>Jahresrückblick</a:t>
            </a:r>
            <a:endParaRPr dirty="0">
              <a:solidFill>
                <a:schemeClr val="tx1">
                  <a:lumMod val="95000"/>
                  <a:lumOff val="5000"/>
                </a:schemeClr>
              </a:solidFill>
            </a:endParaRPr>
          </a:p>
        </p:txBody>
      </p:sp>
    </p:spTree>
    <p:extLst>
      <p:ext uri="{BB962C8B-B14F-4D97-AF65-F5344CB8AC3E}">
        <p14:creationId xmlns:p14="http://schemas.microsoft.com/office/powerpoint/2010/main" val="41683822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Shape 196"/>
          <p:cNvSpPr/>
          <p:nvPr/>
        </p:nvSpPr>
        <p:spPr>
          <a:xfrm>
            <a:off x="2605265" y="1535759"/>
            <a:ext cx="8024635" cy="5262975"/>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nchor="ctr">
            <a:spAutoFit/>
          </a:bodyPr>
          <a:lstStyle/>
          <a:p>
            <a:pPr marL="350920" indent="-350920">
              <a:lnSpc>
                <a:spcPct val="150000"/>
              </a:lnSpc>
              <a:buSzPct val="100000"/>
              <a:buChar char="•"/>
              <a:defRPr sz="3200" b="1">
                <a:solidFill>
                  <a:srgbClr val="FFFFFF"/>
                </a:solidFill>
              </a:defRPr>
            </a:pPr>
            <a:r>
              <a:rPr dirty="0" err="1">
                <a:solidFill>
                  <a:schemeClr val="tx1">
                    <a:lumMod val="95000"/>
                    <a:lumOff val="5000"/>
                  </a:schemeClr>
                </a:solidFill>
              </a:rPr>
              <a:t>Klare</a:t>
            </a:r>
            <a:r>
              <a:rPr dirty="0">
                <a:solidFill>
                  <a:schemeClr val="tx1">
                    <a:lumMod val="95000"/>
                    <a:lumOff val="5000"/>
                  </a:schemeClr>
                </a:solidFill>
              </a:rPr>
              <a:t> </a:t>
            </a:r>
            <a:r>
              <a:rPr dirty="0" err="1">
                <a:solidFill>
                  <a:schemeClr val="tx1">
                    <a:lumMod val="95000"/>
                    <a:lumOff val="5000"/>
                  </a:schemeClr>
                </a:solidFill>
              </a:rPr>
              <a:t>Entscheidung</a:t>
            </a:r>
            <a:r>
              <a:rPr dirty="0">
                <a:solidFill>
                  <a:schemeClr val="tx1">
                    <a:lumMod val="95000"/>
                    <a:lumOff val="5000"/>
                  </a:schemeClr>
                </a:solidFill>
              </a:rPr>
              <a:t> </a:t>
            </a:r>
            <a:r>
              <a:rPr dirty="0" err="1">
                <a:solidFill>
                  <a:schemeClr val="tx1">
                    <a:lumMod val="95000"/>
                    <a:lumOff val="5000"/>
                  </a:schemeClr>
                </a:solidFill>
              </a:rPr>
              <a:t>treffen</a:t>
            </a:r>
            <a:endParaRPr dirty="0">
              <a:solidFill>
                <a:schemeClr val="tx1">
                  <a:lumMod val="95000"/>
                  <a:lumOff val="5000"/>
                </a:schemeClr>
              </a:solidFill>
            </a:endParaRPr>
          </a:p>
          <a:p>
            <a:pPr marL="350920" indent="-350920">
              <a:lnSpc>
                <a:spcPct val="150000"/>
              </a:lnSpc>
              <a:buSzPct val="100000"/>
              <a:buChar char="•"/>
              <a:defRPr sz="3200" b="1">
                <a:solidFill>
                  <a:srgbClr val="FFFFFF"/>
                </a:solidFill>
              </a:defRPr>
            </a:pPr>
            <a:r>
              <a:rPr dirty="0" err="1">
                <a:solidFill>
                  <a:schemeClr val="tx1">
                    <a:lumMod val="95000"/>
                    <a:lumOff val="5000"/>
                  </a:schemeClr>
                </a:solidFill>
              </a:rPr>
              <a:t>Ziele</a:t>
            </a:r>
            <a:r>
              <a:rPr dirty="0">
                <a:solidFill>
                  <a:schemeClr val="tx1">
                    <a:lumMod val="95000"/>
                    <a:lumOff val="5000"/>
                  </a:schemeClr>
                </a:solidFill>
              </a:rPr>
              <a:t> </a:t>
            </a:r>
            <a:r>
              <a:rPr dirty="0" err="1">
                <a:solidFill>
                  <a:schemeClr val="tx1">
                    <a:lumMod val="95000"/>
                    <a:lumOff val="5000"/>
                  </a:schemeClr>
                </a:solidFill>
              </a:rPr>
              <a:t>setzen</a:t>
            </a:r>
            <a:r>
              <a:rPr dirty="0">
                <a:solidFill>
                  <a:schemeClr val="tx1">
                    <a:lumMod val="95000"/>
                    <a:lumOff val="5000"/>
                  </a:schemeClr>
                </a:solidFill>
              </a:rPr>
              <a:t> (was will  </a:t>
            </a:r>
            <a:r>
              <a:rPr dirty="0" err="1">
                <a:solidFill>
                  <a:schemeClr val="tx1">
                    <a:lumMod val="95000"/>
                    <a:lumOff val="5000"/>
                  </a:schemeClr>
                </a:solidFill>
              </a:rPr>
              <a:t>ich</a:t>
            </a:r>
            <a:r>
              <a:rPr dirty="0">
                <a:solidFill>
                  <a:schemeClr val="tx1">
                    <a:lumMod val="95000"/>
                    <a:lumOff val="5000"/>
                  </a:schemeClr>
                </a:solidFill>
              </a:rPr>
              <a:t> </a:t>
            </a:r>
            <a:r>
              <a:rPr dirty="0" err="1">
                <a:solidFill>
                  <a:schemeClr val="tx1">
                    <a:lumMod val="95000"/>
                    <a:lumOff val="5000"/>
                  </a:schemeClr>
                </a:solidFill>
              </a:rPr>
              <a:t>erreichen</a:t>
            </a:r>
            <a:r>
              <a:rPr dirty="0">
                <a:solidFill>
                  <a:schemeClr val="tx1">
                    <a:lumMod val="95000"/>
                    <a:lumOff val="5000"/>
                  </a:schemeClr>
                </a:solidFill>
              </a:rPr>
              <a:t>?)</a:t>
            </a:r>
          </a:p>
          <a:p>
            <a:pPr marL="350920" indent="-350920">
              <a:lnSpc>
                <a:spcPct val="150000"/>
              </a:lnSpc>
              <a:buSzPct val="100000"/>
              <a:buChar char="•"/>
              <a:defRPr sz="3200" b="1">
                <a:solidFill>
                  <a:srgbClr val="FFFFFF"/>
                </a:solidFill>
              </a:defRPr>
            </a:pPr>
            <a:r>
              <a:rPr dirty="0" err="1">
                <a:solidFill>
                  <a:schemeClr val="tx1">
                    <a:lumMod val="95000"/>
                    <a:lumOff val="5000"/>
                  </a:schemeClr>
                </a:solidFill>
              </a:rPr>
              <a:t>Namensliste</a:t>
            </a:r>
            <a:r>
              <a:rPr dirty="0">
                <a:solidFill>
                  <a:schemeClr val="tx1">
                    <a:lumMod val="95000"/>
                    <a:lumOff val="5000"/>
                  </a:schemeClr>
                </a:solidFill>
              </a:rPr>
              <a:t> ( 10 </a:t>
            </a:r>
            <a:r>
              <a:rPr dirty="0" err="1">
                <a:solidFill>
                  <a:schemeClr val="tx1">
                    <a:lumMod val="95000"/>
                    <a:lumOff val="5000"/>
                  </a:schemeClr>
                </a:solidFill>
              </a:rPr>
              <a:t>bis</a:t>
            </a:r>
            <a:r>
              <a:rPr dirty="0">
                <a:solidFill>
                  <a:schemeClr val="tx1">
                    <a:lumMod val="95000"/>
                    <a:lumOff val="5000"/>
                  </a:schemeClr>
                </a:solidFill>
              </a:rPr>
              <a:t> 15 </a:t>
            </a:r>
            <a:r>
              <a:rPr dirty="0" err="1">
                <a:solidFill>
                  <a:schemeClr val="tx1">
                    <a:lumMod val="95000"/>
                    <a:lumOff val="5000"/>
                  </a:schemeClr>
                </a:solidFill>
              </a:rPr>
              <a:t>Personen</a:t>
            </a:r>
            <a:r>
              <a:rPr dirty="0">
                <a:solidFill>
                  <a:schemeClr val="tx1">
                    <a:lumMod val="95000"/>
                    <a:lumOff val="5000"/>
                  </a:schemeClr>
                </a:solidFill>
              </a:rPr>
              <a:t> )</a:t>
            </a:r>
          </a:p>
          <a:p>
            <a:pPr marL="350920" indent="-350920">
              <a:lnSpc>
                <a:spcPct val="150000"/>
              </a:lnSpc>
              <a:buSzPct val="100000"/>
              <a:buChar char="•"/>
              <a:defRPr sz="3200" b="1">
                <a:solidFill>
                  <a:srgbClr val="FFFFFF"/>
                </a:solidFill>
              </a:defRPr>
            </a:pPr>
            <a:r>
              <a:rPr dirty="0">
                <a:solidFill>
                  <a:schemeClr val="tx1">
                    <a:lumMod val="95000"/>
                    <a:lumOff val="5000"/>
                  </a:schemeClr>
                </a:solidFill>
              </a:rPr>
              <a:t>Die </a:t>
            </a:r>
            <a:r>
              <a:rPr dirty="0" err="1">
                <a:solidFill>
                  <a:schemeClr val="tx1">
                    <a:lumMod val="95000"/>
                    <a:lumOff val="5000"/>
                  </a:schemeClr>
                </a:solidFill>
              </a:rPr>
              <a:t>richtige</a:t>
            </a:r>
            <a:r>
              <a:rPr dirty="0">
                <a:solidFill>
                  <a:schemeClr val="tx1">
                    <a:lumMod val="95000"/>
                    <a:lumOff val="5000"/>
                  </a:schemeClr>
                </a:solidFill>
              </a:rPr>
              <a:t> </a:t>
            </a:r>
            <a:r>
              <a:rPr dirty="0" err="1">
                <a:solidFill>
                  <a:schemeClr val="tx1">
                    <a:lumMod val="95000"/>
                    <a:lumOff val="5000"/>
                  </a:schemeClr>
                </a:solidFill>
              </a:rPr>
              <a:t>Terminvereinbarung</a:t>
            </a:r>
            <a:r>
              <a:rPr dirty="0">
                <a:solidFill>
                  <a:schemeClr val="tx1">
                    <a:lumMod val="95000"/>
                    <a:lumOff val="5000"/>
                  </a:schemeClr>
                </a:solidFill>
              </a:rPr>
              <a:t> (</a:t>
            </a:r>
            <a:r>
              <a:rPr dirty="0" err="1">
                <a:solidFill>
                  <a:schemeClr val="tx1">
                    <a:lumMod val="95000"/>
                    <a:lumOff val="5000"/>
                  </a:schemeClr>
                </a:solidFill>
              </a:rPr>
              <a:t>wie</a:t>
            </a:r>
            <a:r>
              <a:rPr dirty="0">
                <a:solidFill>
                  <a:schemeClr val="tx1">
                    <a:lumMod val="95000"/>
                    <a:lumOff val="5000"/>
                  </a:schemeClr>
                </a:solidFill>
              </a:rPr>
              <a:t>?)</a:t>
            </a:r>
          </a:p>
          <a:p>
            <a:pPr marL="350920" indent="-350920">
              <a:lnSpc>
                <a:spcPct val="150000"/>
              </a:lnSpc>
              <a:buSzPct val="100000"/>
              <a:buChar char="•"/>
              <a:defRPr sz="3200" b="1">
                <a:solidFill>
                  <a:srgbClr val="FFFFFF"/>
                </a:solidFill>
              </a:defRPr>
            </a:pPr>
            <a:r>
              <a:rPr dirty="0" err="1">
                <a:solidFill>
                  <a:schemeClr val="tx1">
                    <a:lumMod val="95000"/>
                    <a:lumOff val="5000"/>
                  </a:schemeClr>
                </a:solidFill>
              </a:rPr>
              <a:t>Tischgespräche</a:t>
            </a:r>
            <a:r>
              <a:rPr dirty="0">
                <a:solidFill>
                  <a:schemeClr val="tx1">
                    <a:lumMod val="95000"/>
                    <a:lumOff val="5000"/>
                  </a:schemeClr>
                </a:solidFill>
              </a:rPr>
              <a:t> </a:t>
            </a:r>
            <a:r>
              <a:rPr dirty="0" err="1">
                <a:solidFill>
                  <a:schemeClr val="tx1">
                    <a:lumMod val="95000"/>
                    <a:lumOff val="5000"/>
                  </a:schemeClr>
                </a:solidFill>
              </a:rPr>
              <a:t>führen</a:t>
            </a:r>
            <a:r>
              <a:rPr dirty="0">
                <a:solidFill>
                  <a:schemeClr val="tx1">
                    <a:lumMod val="95000"/>
                    <a:lumOff val="5000"/>
                  </a:schemeClr>
                </a:solidFill>
              </a:rPr>
              <a:t> (</a:t>
            </a:r>
            <a:r>
              <a:rPr dirty="0" err="1">
                <a:solidFill>
                  <a:schemeClr val="tx1">
                    <a:lumMod val="95000"/>
                    <a:lumOff val="5000"/>
                  </a:schemeClr>
                </a:solidFill>
              </a:rPr>
              <a:t>warum</a:t>
            </a:r>
            <a:r>
              <a:rPr dirty="0">
                <a:solidFill>
                  <a:schemeClr val="tx1">
                    <a:lumMod val="95000"/>
                    <a:lumOff val="5000"/>
                  </a:schemeClr>
                </a:solidFill>
              </a:rPr>
              <a:t> so </a:t>
            </a:r>
            <a:r>
              <a:rPr dirty="0" err="1">
                <a:solidFill>
                  <a:schemeClr val="tx1">
                    <a:lumMod val="95000"/>
                    <a:lumOff val="5000"/>
                  </a:schemeClr>
                </a:solidFill>
              </a:rPr>
              <a:t>wichtig</a:t>
            </a:r>
            <a:r>
              <a:rPr dirty="0">
                <a:solidFill>
                  <a:schemeClr val="tx1">
                    <a:lumMod val="95000"/>
                    <a:lumOff val="5000"/>
                  </a:schemeClr>
                </a:solidFill>
              </a:rPr>
              <a:t>?)</a:t>
            </a:r>
          </a:p>
          <a:p>
            <a:pPr marL="350920" indent="-350920">
              <a:lnSpc>
                <a:spcPct val="150000"/>
              </a:lnSpc>
              <a:buSzPct val="100000"/>
              <a:buChar char="•"/>
              <a:defRPr sz="3200" b="1">
                <a:solidFill>
                  <a:srgbClr val="FFFFFF"/>
                </a:solidFill>
              </a:defRPr>
            </a:pPr>
            <a:r>
              <a:rPr dirty="0" err="1">
                <a:solidFill>
                  <a:schemeClr val="tx1">
                    <a:lumMod val="95000"/>
                    <a:lumOff val="5000"/>
                  </a:schemeClr>
                </a:solidFill>
              </a:rPr>
              <a:t>Diese</a:t>
            </a:r>
            <a:r>
              <a:rPr dirty="0">
                <a:solidFill>
                  <a:schemeClr val="tx1">
                    <a:lumMod val="95000"/>
                    <a:lumOff val="5000"/>
                  </a:schemeClr>
                </a:solidFill>
              </a:rPr>
              <a:t> Menschen </a:t>
            </a:r>
            <a:r>
              <a:rPr dirty="0" err="1">
                <a:solidFill>
                  <a:schemeClr val="tx1">
                    <a:lumMod val="95000"/>
                    <a:lumOff val="5000"/>
                  </a:schemeClr>
                </a:solidFill>
              </a:rPr>
              <a:t>zum</a:t>
            </a:r>
            <a:r>
              <a:rPr dirty="0">
                <a:solidFill>
                  <a:schemeClr val="tx1">
                    <a:lumMod val="95000"/>
                    <a:lumOff val="5000"/>
                  </a:schemeClr>
                </a:solidFill>
              </a:rPr>
              <a:t> Meeting </a:t>
            </a:r>
            <a:r>
              <a:rPr dirty="0" err="1">
                <a:solidFill>
                  <a:schemeClr val="tx1">
                    <a:lumMod val="95000"/>
                    <a:lumOff val="5000"/>
                  </a:schemeClr>
                </a:solidFill>
              </a:rPr>
              <a:t>einladen</a:t>
            </a:r>
            <a:r>
              <a:rPr dirty="0">
                <a:solidFill>
                  <a:schemeClr val="tx1">
                    <a:lumMod val="95000"/>
                    <a:lumOff val="5000"/>
                  </a:schemeClr>
                </a:solidFill>
              </a:rPr>
              <a:t/>
            </a:r>
            <a:br>
              <a:rPr dirty="0">
                <a:solidFill>
                  <a:schemeClr val="tx1">
                    <a:lumMod val="95000"/>
                    <a:lumOff val="5000"/>
                  </a:schemeClr>
                </a:solidFill>
              </a:rPr>
            </a:br>
            <a:r>
              <a:rPr dirty="0">
                <a:solidFill>
                  <a:schemeClr val="tx1">
                    <a:lumMod val="95000"/>
                    <a:lumOff val="5000"/>
                  </a:schemeClr>
                </a:solidFill>
              </a:rPr>
              <a:t>(</a:t>
            </a:r>
            <a:r>
              <a:rPr dirty="0" err="1">
                <a:solidFill>
                  <a:schemeClr val="tx1">
                    <a:lumMod val="95000"/>
                    <a:lumOff val="5000"/>
                  </a:schemeClr>
                </a:solidFill>
              </a:rPr>
              <a:t>mit</a:t>
            </a:r>
            <a:r>
              <a:rPr dirty="0">
                <a:solidFill>
                  <a:schemeClr val="tx1">
                    <a:lumMod val="95000"/>
                    <a:lumOff val="5000"/>
                  </a:schemeClr>
                </a:solidFill>
              </a:rPr>
              <a:t> 3-5 </a:t>
            </a:r>
            <a:r>
              <a:rPr dirty="0" err="1">
                <a:solidFill>
                  <a:schemeClr val="tx1">
                    <a:lumMod val="95000"/>
                    <a:lumOff val="5000"/>
                  </a:schemeClr>
                </a:solidFill>
              </a:rPr>
              <a:t>Personen</a:t>
            </a:r>
            <a:r>
              <a:rPr dirty="0">
                <a:solidFill>
                  <a:schemeClr val="tx1">
                    <a:lumMod val="95000"/>
                    <a:lumOff val="5000"/>
                  </a:schemeClr>
                </a:solidFill>
              </a:rPr>
              <a:t>)</a:t>
            </a:r>
          </a:p>
        </p:txBody>
      </p:sp>
      <p:sp>
        <p:nvSpPr>
          <p:cNvPr id="197" name="Shape 197"/>
          <p:cNvSpPr/>
          <p:nvPr/>
        </p:nvSpPr>
        <p:spPr>
          <a:xfrm>
            <a:off x="3798001" y="596838"/>
            <a:ext cx="6862193" cy="61554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3400" b="1" u="sng">
                <a:solidFill>
                  <a:srgbClr val="FFFFFF"/>
                </a:solidFill>
              </a:defRPr>
            </a:lvl1pPr>
          </a:lstStyle>
          <a:p>
            <a:pPr algn="r"/>
            <a:r>
              <a:rPr dirty="0">
                <a:solidFill>
                  <a:schemeClr val="tx1">
                    <a:lumMod val="95000"/>
                    <a:lumOff val="5000"/>
                  </a:schemeClr>
                </a:solidFill>
              </a:rPr>
              <a:t>Der </a:t>
            </a:r>
            <a:r>
              <a:rPr dirty="0" err="1">
                <a:solidFill>
                  <a:schemeClr val="tx1">
                    <a:lumMod val="95000"/>
                    <a:lumOff val="5000"/>
                  </a:schemeClr>
                </a:solidFill>
              </a:rPr>
              <a:t>richtige</a:t>
            </a:r>
            <a:r>
              <a:rPr dirty="0">
                <a:solidFill>
                  <a:schemeClr val="tx1">
                    <a:lumMod val="95000"/>
                    <a:lumOff val="5000"/>
                  </a:schemeClr>
                </a:solidFill>
              </a:rPr>
              <a:t> Start</a:t>
            </a:r>
          </a:p>
        </p:txBody>
      </p:sp>
    </p:spTree>
    <p:extLst>
      <p:ext uri="{BB962C8B-B14F-4D97-AF65-F5344CB8AC3E}">
        <p14:creationId xmlns:p14="http://schemas.microsoft.com/office/powerpoint/2010/main" val="2939813613"/>
      </p:ext>
    </p:extLst>
  </p:cSld>
  <p:clrMapOvr>
    <a:masterClrMapping/>
  </p:clrMapOvr>
  <p:transition spd="slow">
    <p:wipe dir="r"/>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p:tmAbs val="0"/>
                                  </p:iterate>
                                  <p:childTnLst>
                                    <p:set>
                                      <p:cBhvr>
                                        <p:cTn id="6" fill="hold"/>
                                        <p:tgtEl>
                                          <p:spTgt spid="196">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19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19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19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p:tmAbs val="0"/>
                                  </p:iterate>
                                  <p:childTnLst>
                                    <p:set>
                                      <p:cBhvr>
                                        <p:cTn id="20" fill="hold"/>
                                        <p:tgtEl>
                                          <p:spTgt spid="196">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iterate>
                                    <p:tmAbs val="0"/>
                                  </p:iterate>
                                  <p:childTnLst>
                                    <p:set>
                                      <p:cBhvr>
                                        <p:cTn id="24" fill="hold"/>
                                        <p:tgtEl>
                                          <p:spTgt spid="196">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iterate>
                                    <p:tmAbs val="0"/>
                                  </p:iterate>
                                  <p:childTnLst>
                                    <p:set>
                                      <p:cBhvr>
                                        <p:cTn id="28" fill="hold"/>
                                        <p:tgtEl>
                                          <p:spTgt spid="19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 grpId="0" build="p" bldLvl="5" animBg="1" advAuto="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2" name="Group 202"/>
          <p:cNvGrpSpPr/>
          <p:nvPr/>
        </p:nvGrpSpPr>
        <p:grpSpPr>
          <a:xfrm>
            <a:off x="4809067" y="101600"/>
            <a:ext cx="1371950" cy="394346"/>
            <a:chOff x="0" y="0"/>
            <a:chExt cx="1028962" cy="394345"/>
          </a:xfrm>
        </p:grpSpPr>
        <p:sp>
          <p:nvSpPr>
            <p:cNvPr id="200" name="Shape 200"/>
            <p:cNvSpPr/>
            <p:nvPr/>
          </p:nvSpPr>
          <p:spPr>
            <a:xfrm>
              <a:off x="0" y="0"/>
              <a:ext cx="1028962" cy="382551"/>
            </a:xfrm>
            <a:prstGeom prst="roundRect">
              <a:avLst>
                <a:gd name="adj" fmla="val 49798"/>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201" name="Shape 201"/>
            <p:cNvSpPr/>
            <p:nvPr/>
          </p:nvSpPr>
          <p:spPr>
            <a:xfrm>
              <a:off x="55795" y="55796"/>
              <a:ext cx="917370"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Sponsor</a:t>
              </a:r>
            </a:p>
          </p:txBody>
        </p:sp>
      </p:grpSp>
      <p:grpSp>
        <p:nvGrpSpPr>
          <p:cNvPr id="205" name="Group 205"/>
          <p:cNvGrpSpPr/>
          <p:nvPr/>
        </p:nvGrpSpPr>
        <p:grpSpPr>
          <a:xfrm>
            <a:off x="3405435" y="599751"/>
            <a:ext cx="1648822" cy="488388"/>
            <a:chOff x="0" y="0"/>
            <a:chExt cx="1236616" cy="488386"/>
          </a:xfrm>
        </p:grpSpPr>
        <p:sp>
          <p:nvSpPr>
            <p:cNvPr id="203" name="Shape 203"/>
            <p:cNvSpPr/>
            <p:nvPr/>
          </p:nvSpPr>
          <p:spPr>
            <a:xfrm>
              <a:off x="0" y="0"/>
              <a:ext cx="1236616" cy="488386"/>
            </a:xfrm>
            <a:prstGeom prst="roundRect">
              <a:avLst>
                <a:gd name="adj" fmla="val 39006"/>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204" name="Shape 204"/>
            <p:cNvSpPr/>
            <p:nvPr/>
          </p:nvSpPr>
          <p:spPr>
            <a:xfrm>
              <a:off x="55794" y="55795"/>
              <a:ext cx="1125027"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Neuer T.P.</a:t>
              </a:r>
            </a:p>
          </p:txBody>
        </p:sp>
      </p:grpSp>
    </p:spTree>
    <p:extLst>
      <p:ext uri="{BB962C8B-B14F-4D97-AF65-F5344CB8AC3E}">
        <p14:creationId xmlns:p14="http://schemas.microsoft.com/office/powerpoint/2010/main" val="2242571611"/>
      </p:ext>
    </p:extLst>
  </p:cSld>
  <p:clrMapOvr>
    <a:masterClrMapping/>
  </p:clrMapOvr>
  <p:transition spd="slow">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0" name="Group 210"/>
          <p:cNvGrpSpPr/>
          <p:nvPr/>
        </p:nvGrpSpPr>
        <p:grpSpPr>
          <a:xfrm>
            <a:off x="4809067" y="101600"/>
            <a:ext cx="1371950" cy="394346"/>
            <a:chOff x="0" y="0"/>
            <a:chExt cx="1028962" cy="394345"/>
          </a:xfrm>
        </p:grpSpPr>
        <p:sp>
          <p:nvSpPr>
            <p:cNvPr id="208" name="Shape 208"/>
            <p:cNvSpPr/>
            <p:nvPr/>
          </p:nvSpPr>
          <p:spPr>
            <a:xfrm>
              <a:off x="0" y="0"/>
              <a:ext cx="1028962" cy="382551"/>
            </a:xfrm>
            <a:prstGeom prst="roundRect">
              <a:avLst>
                <a:gd name="adj" fmla="val 49798"/>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209" name="Shape 209"/>
            <p:cNvSpPr/>
            <p:nvPr/>
          </p:nvSpPr>
          <p:spPr>
            <a:xfrm>
              <a:off x="55795" y="55796"/>
              <a:ext cx="917370"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Sponsor</a:t>
              </a:r>
            </a:p>
          </p:txBody>
        </p:sp>
      </p:grpSp>
      <p:grpSp>
        <p:nvGrpSpPr>
          <p:cNvPr id="213" name="Group 213"/>
          <p:cNvGrpSpPr/>
          <p:nvPr/>
        </p:nvGrpSpPr>
        <p:grpSpPr>
          <a:xfrm>
            <a:off x="3405435" y="599751"/>
            <a:ext cx="1648822" cy="488388"/>
            <a:chOff x="0" y="0"/>
            <a:chExt cx="1236616" cy="488386"/>
          </a:xfrm>
        </p:grpSpPr>
        <p:sp>
          <p:nvSpPr>
            <p:cNvPr id="211" name="Shape 211"/>
            <p:cNvSpPr/>
            <p:nvPr/>
          </p:nvSpPr>
          <p:spPr>
            <a:xfrm>
              <a:off x="0" y="0"/>
              <a:ext cx="1236616" cy="488386"/>
            </a:xfrm>
            <a:prstGeom prst="roundRect">
              <a:avLst>
                <a:gd name="adj" fmla="val 39006"/>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212" name="Shape 212"/>
            <p:cNvSpPr/>
            <p:nvPr/>
          </p:nvSpPr>
          <p:spPr>
            <a:xfrm>
              <a:off x="55794" y="55795"/>
              <a:ext cx="1125027"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Neuer T.P.</a:t>
              </a:r>
            </a:p>
          </p:txBody>
        </p:sp>
      </p:grpSp>
      <p:grpSp>
        <p:nvGrpSpPr>
          <p:cNvPr id="216" name="Group 216"/>
          <p:cNvGrpSpPr/>
          <p:nvPr/>
        </p:nvGrpSpPr>
        <p:grpSpPr>
          <a:xfrm>
            <a:off x="9797142" y="784549"/>
            <a:ext cx="2111741" cy="650473"/>
            <a:chOff x="0" y="0"/>
            <a:chExt cx="1583805" cy="650472"/>
          </a:xfrm>
        </p:grpSpPr>
        <p:sp>
          <p:nvSpPr>
            <p:cNvPr id="214" name="Shape 214"/>
            <p:cNvSpPr/>
            <p:nvPr/>
          </p:nvSpPr>
          <p:spPr>
            <a:xfrm>
              <a:off x="0" y="0"/>
              <a:ext cx="1583805"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defRPr sz="1600"/>
              </a:pPr>
              <a:endParaRPr>
                <a:solidFill>
                  <a:schemeClr val="tx1">
                    <a:lumMod val="95000"/>
                    <a:lumOff val="5000"/>
                  </a:schemeClr>
                </a:solidFill>
              </a:endParaRPr>
            </a:p>
          </p:txBody>
        </p:sp>
        <p:sp>
          <p:nvSpPr>
            <p:cNvPr id="215" name="Shape 215"/>
            <p:cNvSpPr/>
            <p:nvPr/>
          </p:nvSpPr>
          <p:spPr>
            <a:xfrm>
              <a:off x="55796" y="55797"/>
              <a:ext cx="1472212" cy="58477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lvl1pPr>
            </a:lstStyle>
            <a:p>
              <a:r>
                <a:rPr>
                  <a:solidFill>
                    <a:schemeClr val="tx1">
                      <a:lumMod val="95000"/>
                      <a:lumOff val="5000"/>
                    </a:schemeClr>
                  </a:solidFill>
                </a:rPr>
                <a:t>Namensliste 10-15 Personen</a:t>
              </a:r>
            </a:p>
          </p:txBody>
        </p:sp>
      </p:grpSp>
      <p:sp>
        <p:nvSpPr>
          <p:cNvPr id="217" name="Shape 217"/>
          <p:cNvSpPr/>
          <p:nvPr/>
        </p:nvSpPr>
        <p:spPr>
          <a:xfrm flipH="1" flipV="1">
            <a:off x="6170947" y="878258"/>
            <a:ext cx="3626192" cy="102298"/>
          </a:xfrm>
          <a:prstGeom prst="line">
            <a:avLst/>
          </a:prstGeom>
          <a:ln w="25400">
            <a:solidFill>
              <a:schemeClr val="accent4"/>
            </a:solidFill>
            <a:tailEnd type="triangle"/>
          </a:ln>
        </p:spPr>
        <p:txBody>
          <a:bodyPr lIns="45718" tIns="45718" rIns="45718" bIns="45718"/>
          <a:lstStyle/>
          <a:p>
            <a:endParaRPr>
              <a:solidFill>
                <a:schemeClr val="tx1">
                  <a:lumMod val="95000"/>
                  <a:lumOff val="5000"/>
                </a:schemeClr>
              </a:solidFill>
            </a:endParaRPr>
          </a:p>
        </p:txBody>
      </p:sp>
    </p:spTree>
    <p:extLst>
      <p:ext uri="{BB962C8B-B14F-4D97-AF65-F5344CB8AC3E}">
        <p14:creationId xmlns:p14="http://schemas.microsoft.com/office/powerpoint/2010/main" val="1666710644"/>
      </p:ext>
    </p:extLst>
  </p:cSld>
  <p:clrMapOvr>
    <a:masterClrMapping/>
  </p:clrMapOvr>
  <p:transition spd="slow">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2" name="Group 222"/>
          <p:cNvGrpSpPr/>
          <p:nvPr/>
        </p:nvGrpSpPr>
        <p:grpSpPr>
          <a:xfrm>
            <a:off x="4809067" y="101600"/>
            <a:ext cx="1371950" cy="394346"/>
            <a:chOff x="0" y="0"/>
            <a:chExt cx="1028962" cy="394345"/>
          </a:xfrm>
        </p:grpSpPr>
        <p:sp>
          <p:nvSpPr>
            <p:cNvPr id="220" name="Shape 220"/>
            <p:cNvSpPr/>
            <p:nvPr/>
          </p:nvSpPr>
          <p:spPr>
            <a:xfrm>
              <a:off x="0" y="0"/>
              <a:ext cx="1028962" cy="382551"/>
            </a:xfrm>
            <a:prstGeom prst="roundRect">
              <a:avLst>
                <a:gd name="adj" fmla="val 49798"/>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221" name="Shape 221"/>
            <p:cNvSpPr/>
            <p:nvPr/>
          </p:nvSpPr>
          <p:spPr>
            <a:xfrm>
              <a:off x="55795" y="55796"/>
              <a:ext cx="917370"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Sponsor</a:t>
              </a:r>
            </a:p>
          </p:txBody>
        </p:sp>
      </p:grpSp>
      <p:grpSp>
        <p:nvGrpSpPr>
          <p:cNvPr id="225" name="Group 225"/>
          <p:cNvGrpSpPr/>
          <p:nvPr/>
        </p:nvGrpSpPr>
        <p:grpSpPr>
          <a:xfrm>
            <a:off x="3405435" y="599751"/>
            <a:ext cx="1648822" cy="488388"/>
            <a:chOff x="0" y="0"/>
            <a:chExt cx="1236616" cy="488386"/>
          </a:xfrm>
        </p:grpSpPr>
        <p:sp>
          <p:nvSpPr>
            <p:cNvPr id="223" name="Shape 223"/>
            <p:cNvSpPr/>
            <p:nvPr/>
          </p:nvSpPr>
          <p:spPr>
            <a:xfrm>
              <a:off x="0" y="0"/>
              <a:ext cx="1236616" cy="488386"/>
            </a:xfrm>
            <a:prstGeom prst="roundRect">
              <a:avLst>
                <a:gd name="adj" fmla="val 39006"/>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224" name="Shape 224"/>
            <p:cNvSpPr/>
            <p:nvPr/>
          </p:nvSpPr>
          <p:spPr>
            <a:xfrm>
              <a:off x="55794" y="55795"/>
              <a:ext cx="1125027"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Neuer T.P.</a:t>
              </a:r>
            </a:p>
          </p:txBody>
        </p:sp>
      </p:grpSp>
      <p:grpSp>
        <p:nvGrpSpPr>
          <p:cNvPr id="228" name="Group 228"/>
          <p:cNvGrpSpPr/>
          <p:nvPr/>
        </p:nvGrpSpPr>
        <p:grpSpPr>
          <a:xfrm>
            <a:off x="9797142" y="784549"/>
            <a:ext cx="2111741" cy="650473"/>
            <a:chOff x="0" y="0"/>
            <a:chExt cx="1583805" cy="650472"/>
          </a:xfrm>
        </p:grpSpPr>
        <p:sp>
          <p:nvSpPr>
            <p:cNvPr id="226" name="Shape 226"/>
            <p:cNvSpPr/>
            <p:nvPr/>
          </p:nvSpPr>
          <p:spPr>
            <a:xfrm>
              <a:off x="0" y="0"/>
              <a:ext cx="1583805"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defRPr sz="1600"/>
              </a:pPr>
              <a:endParaRPr>
                <a:solidFill>
                  <a:schemeClr val="tx1">
                    <a:lumMod val="95000"/>
                    <a:lumOff val="5000"/>
                  </a:schemeClr>
                </a:solidFill>
              </a:endParaRPr>
            </a:p>
          </p:txBody>
        </p:sp>
        <p:sp>
          <p:nvSpPr>
            <p:cNvPr id="227" name="Shape 227"/>
            <p:cNvSpPr/>
            <p:nvPr/>
          </p:nvSpPr>
          <p:spPr>
            <a:xfrm>
              <a:off x="55796" y="55797"/>
              <a:ext cx="1472212" cy="58477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lvl1pPr>
            </a:lstStyle>
            <a:p>
              <a:r>
                <a:rPr>
                  <a:solidFill>
                    <a:schemeClr val="tx1">
                      <a:lumMod val="95000"/>
                      <a:lumOff val="5000"/>
                    </a:schemeClr>
                  </a:solidFill>
                </a:rPr>
                <a:t>Namensliste 10-15 Personen</a:t>
              </a:r>
            </a:p>
          </p:txBody>
        </p:sp>
      </p:grpSp>
      <p:sp>
        <p:nvSpPr>
          <p:cNvPr id="229" name="Shape 229"/>
          <p:cNvSpPr/>
          <p:nvPr/>
        </p:nvSpPr>
        <p:spPr>
          <a:xfrm flipH="1" flipV="1">
            <a:off x="6170947" y="878258"/>
            <a:ext cx="3626192" cy="102298"/>
          </a:xfrm>
          <a:prstGeom prst="line">
            <a:avLst/>
          </a:prstGeom>
          <a:ln w="25400">
            <a:solidFill>
              <a:schemeClr val="accent4"/>
            </a:solidFill>
            <a:tailEnd type="triangle"/>
          </a:ln>
        </p:spPr>
        <p:txBody>
          <a:bodyPr lIns="45718" tIns="45718" rIns="45718" bIns="45718"/>
          <a:lstStyle/>
          <a:p>
            <a:endParaRPr>
              <a:solidFill>
                <a:schemeClr val="tx1">
                  <a:lumMod val="95000"/>
                  <a:lumOff val="5000"/>
                </a:schemeClr>
              </a:solidFill>
            </a:endParaRPr>
          </a:p>
        </p:txBody>
      </p:sp>
      <p:grpSp>
        <p:nvGrpSpPr>
          <p:cNvPr id="232" name="Group 232"/>
          <p:cNvGrpSpPr/>
          <p:nvPr/>
        </p:nvGrpSpPr>
        <p:grpSpPr>
          <a:xfrm>
            <a:off x="10156455" y="1770416"/>
            <a:ext cx="1393117" cy="650473"/>
            <a:chOff x="0" y="0"/>
            <a:chExt cx="1044837" cy="650472"/>
          </a:xfrm>
        </p:grpSpPr>
        <p:sp>
          <p:nvSpPr>
            <p:cNvPr id="230" name="Shape 230"/>
            <p:cNvSpPr/>
            <p:nvPr/>
          </p:nvSpPr>
          <p:spPr>
            <a:xfrm>
              <a:off x="0" y="0"/>
              <a:ext cx="1044837"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lgn="ctr">
                <a:defRPr sz="1600"/>
              </a:pPr>
              <a:endParaRPr>
                <a:solidFill>
                  <a:schemeClr val="tx1">
                    <a:lumMod val="95000"/>
                    <a:lumOff val="5000"/>
                  </a:schemeClr>
                </a:solidFill>
              </a:endParaRPr>
            </a:p>
          </p:txBody>
        </p:sp>
        <p:sp>
          <p:nvSpPr>
            <p:cNvPr id="231" name="Shape 231"/>
            <p:cNvSpPr/>
            <p:nvPr/>
          </p:nvSpPr>
          <p:spPr>
            <a:xfrm>
              <a:off x="55797" y="55797"/>
              <a:ext cx="933242"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1600"/>
              </a:lvl1pPr>
            </a:lstStyle>
            <a:p>
              <a:r>
                <a:rPr>
                  <a:solidFill>
                    <a:schemeClr val="tx1">
                      <a:lumMod val="95000"/>
                      <a:lumOff val="5000"/>
                    </a:schemeClr>
                  </a:solidFill>
                </a:rPr>
                <a:t>7-9 PARTNER</a:t>
              </a:r>
            </a:p>
          </p:txBody>
        </p:sp>
      </p:grpSp>
      <p:sp>
        <p:nvSpPr>
          <p:cNvPr id="233" name="Shape 233"/>
          <p:cNvSpPr/>
          <p:nvPr/>
        </p:nvSpPr>
        <p:spPr>
          <a:xfrm>
            <a:off x="10860172" y="1416005"/>
            <a:ext cx="3" cy="293886"/>
          </a:xfrm>
          <a:prstGeom prst="line">
            <a:avLst/>
          </a:prstGeom>
          <a:ln w="25400">
            <a:solidFill>
              <a:srgbClr val="A41709"/>
            </a:solidFill>
            <a:tailEnd type="triangle"/>
          </a:ln>
        </p:spPr>
        <p:txBody>
          <a:bodyPr lIns="45718" tIns="45718" rIns="45718" bIns="45718"/>
          <a:lstStyle/>
          <a:p>
            <a:endParaRPr>
              <a:solidFill>
                <a:schemeClr val="tx1">
                  <a:lumMod val="95000"/>
                  <a:lumOff val="5000"/>
                </a:schemeClr>
              </a:solidFill>
            </a:endParaRPr>
          </a:p>
        </p:txBody>
      </p:sp>
    </p:spTree>
    <p:extLst>
      <p:ext uri="{BB962C8B-B14F-4D97-AF65-F5344CB8AC3E}">
        <p14:creationId xmlns:p14="http://schemas.microsoft.com/office/powerpoint/2010/main" val="2779249214"/>
      </p:ext>
    </p:extLst>
  </p:cSld>
  <p:clrMapOvr>
    <a:masterClrMapping/>
  </p:clrMapOvr>
  <p:transition spd="slow">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8" name="Group 238"/>
          <p:cNvGrpSpPr/>
          <p:nvPr/>
        </p:nvGrpSpPr>
        <p:grpSpPr>
          <a:xfrm>
            <a:off x="4809067" y="101600"/>
            <a:ext cx="1371950" cy="394346"/>
            <a:chOff x="0" y="0"/>
            <a:chExt cx="1028962" cy="394345"/>
          </a:xfrm>
        </p:grpSpPr>
        <p:sp>
          <p:nvSpPr>
            <p:cNvPr id="236" name="Shape 236"/>
            <p:cNvSpPr/>
            <p:nvPr/>
          </p:nvSpPr>
          <p:spPr>
            <a:xfrm>
              <a:off x="0" y="0"/>
              <a:ext cx="1028962" cy="382551"/>
            </a:xfrm>
            <a:prstGeom prst="roundRect">
              <a:avLst>
                <a:gd name="adj" fmla="val 49798"/>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237" name="Shape 237"/>
            <p:cNvSpPr/>
            <p:nvPr/>
          </p:nvSpPr>
          <p:spPr>
            <a:xfrm>
              <a:off x="55795" y="55796"/>
              <a:ext cx="917370"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Sponsor</a:t>
              </a:r>
            </a:p>
          </p:txBody>
        </p:sp>
      </p:grpSp>
      <p:grpSp>
        <p:nvGrpSpPr>
          <p:cNvPr id="241" name="Group 241"/>
          <p:cNvGrpSpPr/>
          <p:nvPr/>
        </p:nvGrpSpPr>
        <p:grpSpPr>
          <a:xfrm>
            <a:off x="3405435" y="599751"/>
            <a:ext cx="1648822" cy="488388"/>
            <a:chOff x="0" y="0"/>
            <a:chExt cx="1236616" cy="488386"/>
          </a:xfrm>
        </p:grpSpPr>
        <p:sp>
          <p:nvSpPr>
            <p:cNvPr id="239" name="Shape 239"/>
            <p:cNvSpPr/>
            <p:nvPr/>
          </p:nvSpPr>
          <p:spPr>
            <a:xfrm>
              <a:off x="0" y="0"/>
              <a:ext cx="1236616" cy="488386"/>
            </a:xfrm>
            <a:prstGeom prst="roundRect">
              <a:avLst>
                <a:gd name="adj" fmla="val 39006"/>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240" name="Shape 240"/>
            <p:cNvSpPr/>
            <p:nvPr/>
          </p:nvSpPr>
          <p:spPr>
            <a:xfrm>
              <a:off x="55794" y="55795"/>
              <a:ext cx="1125027"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Neuer T.P.</a:t>
              </a:r>
            </a:p>
          </p:txBody>
        </p:sp>
      </p:grpSp>
      <p:sp>
        <p:nvSpPr>
          <p:cNvPr id="242" name="Shape 242"/>
          <p:cNvSpPr/>
          <p:nvPr/>
        </p:nvSpPr>
        <p:spPr>
          <a:xfrm>
            <a:off x="2544333" y="580701"/>
            <a:ext cx="491477"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20%</a:t>
            </a:r>
          </a:p>
        </p:txBody>
      </p:sp>
      <p:sp>
        <p:nvSpPr>
          <p:cNvPr id="243" name="Shape 243"/>
          <p:cNvSpPr/>
          <p:nvPr/>
        </p:nvSpPr>
        <p:spPr>
          <a:xfrm>
            <a:off x="5155344" y="618608"/>
            <a:ext cx="544376"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80 %</a:t>
            </a:r>
          </a:p>
        </p:txBody>
      </p:sp>
      <p:grpSp>
        <p:nvGrpSpPr>
          <p:cNvPr id="246" name="Group 246"/>
          <p:cNvGrpSpPr/>
          <p:nvPr/>
        </p:nvGrpSpPr>
        <p:grpSpPr>
          <a:xfrm>
            <a:off x="9797142" y="784549"/>
            <a:ext cx="2111741" cy="650473"/>
            <a:chOff x="0" y="0"/>
            <a:chExt cx="1583805" cy="650472"/>
          </a:xfrm>
        </p:grpSpPr>
        <p:sp>
          <p:nvSpPr>
            <p:cNvPr id="244" name="Shape 244"/>
            <p:cNvSpPr/>
            <p:nvPr/>
          </p:nvSpPr>
          <p:spPr>
            <a:xfrm>
              <a:off x="0" y="0"/>
              <a:ext cx="1583805"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defRPr sz="1600"/>
              </a:pPr>
              <a:endParaRPr>
                <a:solidFill>
                  <a:schemeClr val="tx1">
                    <a:lumMod val="95000"/>
                    <a:lumOff val="5000"/>
                  </a:schemeClr>
                </a:solidFill>
              </a:endParaRPr>
            </a:p>
          </p:txBody>
        </p:sp>
        <p:sp>
          <p:nvSpPr>
            <p:cNvPr id="245" name="Shape 245"/>
            <p:cNvSpPr/>
            <p:nvPr/>
          </p:nvSpPr>
          <p:spPr>
            <a:xfrm>
              <a:off x="55796" y="55797"/>
              <a:ext cx="1472212" cy="58477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lvl1pPr>
            </a:lstStyle>
            <a:p>
              <a:r>
                <a:rPr>
                  <a:solidFill>
                    <a:schemeClr val="tx1">
                      <a:lumMod val="95000"/>
                      <a:lumOff val="5000"/>
                    </a:schemeClr>
                  </a:solidFill>
                </a:rPr>
                <a:t>Namensliste 10-15 Personen</a:t>
              </a:r>
            </a:p>
          </p:txBody>
        </p:sp>
      </p:grpSp>
      <p:sp>
        <p:nvSpPr>
          <p:cNvPr id="247" name="Shape 247"/>
          <p:cNvSpPr/>
          <p:nvPr/>
        </p:nvSpPr>
        <p:spPr>
          <a:xfrm flipH="1" flipV="1">
            <a:off x="6170947" y="878258"/>
            <a:ext cx="3626192" cy="102298"/>
          </a:xfrm>
          <a:prstGeom prst="line">
            <a:avLst/>
          </a:prstGeom>
          <a:ln w="25400">
            <a:solidFill>
              <a:schemeClr val="accent4"/>
            </a:solidFill>
            <a:tailEnd type="triangle"/>
          </a:ln>
        </p:spPr>
        <p:txBody>
          <a:bodyPr lIns="45718" tIns="45718" rIns="45718" bIns="45718"/>
          <a:lstStyle/>
          <a:p>
            <a:endParaRPr>
              <a:solidFill>
                <a:schemeClr val="tx1">
                  <a:lumMod val="95000"/>
                  <a:lumOff val="5000"/>
                </a:schemeClr>
              </a:solidFill>
            </a:endParaRPr>
          </a:p>
        </p:txBody>
      </p:sp>
      <p:grpSp>
        <p:nvGrpSpPr>
          <p:cNvPr id="250" name="Group 250"/>
          <p:cNvGrpSpPr/>
          <p:nvPr/>
        </p:nvGrpSpPr>
        <p:grpSpPr>
          <a:xfrm>
            <a:off x="10156455" y="1770416"/>
            <a:ext cx="1393117" cy="650473"/>
            <a:chOff x="0" y="0"/>
            <a:chExt cx="1044837" cy="650472"/>
          </a:xfrm>
        </p:grpSpPr>
        <p:sp>
          <p:nvSpPr>
            <p:cNvPr id="248" name="Shape 248"/>
            <p:cNvSpPr/>
            <p:nvPr/>
          </p:nvSpPr>
          <p:spPr>
            <a:xfrm>
              <a:off x="0" y="0"/>
              <a:ext cx="1044837"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lgn="ctr">
                <a:defRPr sz="1600"/>
              </a:pPr>
              <a:endParaRPr>
                <a:solidFill>
                  <a:schemeClr val="tx1">
                    <a:lumMod val="95000"/>
                    <a:lumOff val="5000"/>
                  </a:schemeClr>
                </a:solidFill>
              </a:endParaRPr>
            </a:p>
          </p:txBody>
        </p:sp>
        <p:sp>
          <p:nvSpPr>
            <p:cNvPr id="249" name="Shape 249"/>
            <p:cNvSpPr/>
            <p:nvPr/>
          </p:nvSpPr>
          <p:spPr>
            <a:xfrm>
              <a:off x="55797" y="55797"/>
              <a:ext cx="933242"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1600"/>
              </a:lvl1pPr>
            </a:lstStyle>
            <a:p>
              <a:r>
                <a:rPr>
                  <a:solidFill>
                    <a:schemeClr val="tx1">
                      <a:lumMod val="95000"/>
                      <a:lumOff val="5000"/>
                    </a:schemeClr>
                  </a:solidFill>
                </a:rPr>
                <a:t>7-9 PARTNER</a:t>
              </a:r>
            </a:p>
          </p:txBody>
        </p:sp>
      </p:grpSp>
      <p:sp>
        <p:nvSpPr>
          <p:cNvPr id="251" name="Shape 251"/>
          <p:cNvSpPr/>
          <p:nvPr/>
        </p:nvSpPr>
        <p:spPr>
          <a:xfrm>
            <a:off x="10860172" y="1416005"/>
            <a:ext cx="3" cy="293886"/>
          </a:xfrm>
          <a:prstGeom prst="line">
            <a:avLst/>
          </a:prstGeom>
          <a:ln w="25400">
            <a:solidFill>
              <a:srgbClr val="A41709"/>
            </a:solidFill>
            <a:tailEnd type="triangle"/>
          </a:ln>
        </p:spPr>
        <p:txBody>
          <a:bodyPr lIns="45718" tIns="45718" rIns="45718" bIns="45718"/>
          <a:lstStyle/>
          <a:p>
            <a:endParaRPr>
              <a:solidFill>
                <a:schemeClr val="tx1">
                  <a:lumMod val="95000"/>
                  <a:lumOff val="5000"/>
                </a:schemeClr>
              </a:solidFill>
            </a:endParaRPr>
          </a:p>
        </p:txBody>
      </p:sp>
    </p:spTree>
    <p:extLst>
      <p:ext uri="{BB962C8B-B14F-4D97-AF65-F5344CB8AC3E}">
        <p14:creationId xmlns:p14="http://schemas.microsoft.com/office/powerpoint/2010/main" val="1007248752"/>
      </p:ext>
    </p:extLst>
  </p:cSld>
  <p:clrMapOvr>
    <a:masterClrMapping/>
  </p:clrMapOvr>
  <p:transition spd="slow">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 name="Group 256"/>
          <p:cNvGrpSpPr/>
          <p:nvPr/>
        </p:nvGrpSpPr>
        <p:grpSpPr>
          <a:xfrm>
            <a:off x="4809067" y="101600"/>
            <a:ext cx="1371950" cy="394346"/>
            <a:chOff x="0" y="0"/>
            <a:chExt cx="1028962" cy="394345"/>
          </a:xfrm>
        </p:grpSpPr>
        <p:sp>
          <p:nvSpPr>
            <p:cNvPr id="254" name="Shape 254"/>
            <p:cNvSpPr/>
            <p:nvPr/>
          </p:nvSpPr>
          <p:spPr>
            <a:xfrm>
              <a:off x="0" y="0"/>
              <a:ext cx="1028962" cy="382551"/>
            </a:xfrm>
            <a:prstGeom prst="roundRect">
              <a:avLst>
                <a:gd name="adj" fmla="val 49798"/>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255" name="Shape 255"/>
            <p:cNvSpPr/>
            <p:nvPr/>
          </p:nvSpPr>
          <p:spPr>
            <a:xfrm>
              <a:off x="55795" y="55796"/>
              <a:ext cx="917370"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Sponsor</a:t>
              </a:r>
            </a:p>
          </p:txBody>
        </p:sp>
      </p:grpSp>
      <p:grpSp>
        <p:nvGrpSpPr>
          <p:cNvPr id="259" name="Group 259"/>
          <p:cNvGrpSpPr/>
          <p:nvPr/>
        </p:nvGrpSpPr>
        <p:grpSpPr>
          <a:xfrm>
            <a:off x="3405435" y="599751"/>
            <a:ext cx="1648822" cy="488388"/>
            <a:chOff x="0" y="0"/>
            <a:chExt cx="1236616" cy="488386"/>
          </a:xfrm>
        </p:grpSpPr>
        <p:sp>
          <p:nvSpPr>
            <p:cNvPr id="257" name="Shape 257"/>
            <p:cNvSpPr/>
            <p:nvPr/>
          </p:nvSpPr>
          <p:spPr>
            <a:xfrm>
              <a:off x="0" y="0"/>
              <a:ext cx="1236616" cy="488386"/>
            </a:xfrm>
            <a:prstGeom prst="roundRect">
              <a:avLst>
                <a:gd name="adj" fmla="val 39006"/>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258" name="Shape 258"/>
            <p:cNvSpPr/>
            <p:nvPr/>
          </p:nvSpPr>
          <p:spPr>
            <a:xfrm>
              <a:off x="55794" y="55795"/>
              <a:ext cx="1125027"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Neuer T.P.</a:t>
              </a:r>
            </a:p>
          </p:txBody>
        </p:sp>
      </p:grpSp>
      <p:grpSp>
        <p:nvGrpSpPr>
          <p:cNvPr id="262" name="Group 262"/>
          <p:cNvGrpSpPr/>
          <p:nvPr/>
        </p:nvGrpSpPr>
        <p:grpSpPr>
          <a:xfrm>
            <a:off x="2796833" y="1210087"/>
            <a:ext cx="879200" cy="369853"/>
            <a:chOff x="-1" y="-1"/>
            <a:chExt cx="659399" cy="369852"/>
          </a:xfrm>
        </p:grpSpPr>
        <p:sp>
          <p:nvSpPr>
            <p:cNvPr id="260" name="Shape 260"/>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261" name="Shape 261"/>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N.P.1</a:t>
              </a:r>
            </a:p>
          </p:txBody>
        </p:sp>
      </p:grpSp>
      <p:grpSp>
        <p:nvGrpSpPr>
          <p:cNvPr id="265" name="Group 265"/>
          <p:cNvGrpSpPr/>
          <p:nvPr/>
        </p:nvGrpSpPr>
        <p:grpSpPr>
          <a:xfrm>
            <a:off x="2217973" y="1701888"/>
            <a:ext cx="879200" cy="369853"/>
            <a:chOff x="-1" y="-1"/>
            <a:chExt cx="659399" cy="369852"/>
          </a:xfrm>
        </p:grpSpPr>
        <p:sp>
          <p:nvSpPr>
            <p:cNvPr id="263" name="Shape 263"/>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264" name="Shape 264"/>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N.P.2</a:t>
              </a:r>
            </a:p>
          </p:txBody>
        </p:sp>
      </p:grpSp>
      <p:sp>
        <p:nvSpPr>
          <p:cNvPr id="266" name="Shape 266"/>
          <p:cNvSpPr/>
          <p:nvPr/>
        </p:nvSpPr>
        <p:spPr>
          <a:xfrm>
            <a:off x="2544333" y="580701"/>
            <a:ext cx="491477"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20%</a:t>
            </a:r>
          </a:p>
        </p:txBody>
      </p:sp>
      <p:sp>
        <p:nvSpPr>
          <p:cNvPr id="267" name="Shape 267"/>
          <p:cNvSpPr/>
          <p:nvPr/>
        </p:nvSpPr>
        <p:spPr>
          <a:xfrm>
            <a:off x="5155344" y="618608"/>
            <a:ext cx="544376"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80 %</a:t>
            </a:r>
          </a:p>
        </p:txBody>
      </p:sp>
      <p:grpSp>
        <p:nvGrpSpPr>
          <p:cNvPr id="270" name="Group 270"/>
          <p:cNvGrpSpPr/>
          <p:nvPr/>
        </p:nvGrpSpPr>
        <p:grpSpPr>
          <a:xfrm>
            <a:off x="9797142" y="784549"/>
            <a:ext cx="2111741" cy="650473"/>
            <a:chOff x="0" y="0"/>
            <a:chExt cx="1583805" cy="650472"/>
          </a:xfrm>
        </p:grpSpPr>
        <p:sp>
          <p:nvSpPr>
            <p:cNvPr id="268" name="Shape 268"/>
            <p:cNvSpPr/>
            <p:nvPr/>
          </p:nvSpPr>
          <p:spPr>
            <a:xfrm>
              <a:off x="0" y="0"/>
              <a:ext cx="1583805"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defRPr sz="1600"/>
              </a:pPr>
              <a:endParaRPr>
                <a:solidFill>
                  <a:schemeClr val="tx1">
                    <a:lumMod val="95000"/>
                    <a:lumOff val="5000"/>
                  </a:schemeClr>
                </a:solidFill>
              </a:endParaRPr>
            </a:p>
          </p:txBody>
        </p:sp>
        <p:sp>
          <p:nvSpPr>
            <p:cNvPr id="269" name="Shape 269"/>
            <p:cNvSpPr/>
            <p:nvPr/>
          </p:nvSpPr>
          <p:spPr>
            <a:xfrm>
              <a:off x="55796" y="55797"/>
              <a:ext cx="1472212" cy="58477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lvl1pPr>
            </a:lstStyle>
            <a:p>
              <a:r>
                <a:rPr>
                  <a:solidFill>
                    <a:schemeClr val="tx1">
                      <a:lumMod val="95000"/>
                      <a:lumOff val="5000"/>
                    </a:schemeClr>
                  </a:solidFill>
                </a:rPr>
                <a:t>Namensliste 10-15 Personen</a:t>
              </a:r>
            </a:p>
          </p:txBody>
        </p:sp>
      </p:grpSp>
      <p:sp>
        <p:nvSpPr>
          <p:cNvPr id="271" name="Shape 271"/>
          <p:cNvSpPr/>
          <p:nvPr/>
        </p:nvSpPr>
        <p:spPr>
          <a:xfrm flipH="1" flipV="1">
            <a:off x="6170947" y="878258"/>
            <a:ext cx="3626192" cy="102298"/>
          </a:xfrm>
          <a:prstGeom prst="line">
            <a:avLst/>
          </a:prstGeom>
          <a:ln w="25400">
            <a:solidFill>
              <a:schemeClr val="accent4"/>
            </a:solidFill>
            <a:tailEnd type="triangle"/>
          </a:ln>
        </p:spPr>
        <p:txBody>
          <a:bodyPr lIns="45718" tIns="45718" rIns="45718" bIns="45718"/>
          <a:lstStyle/>
          <a:p>
            <a:endParaRPr>
              <a:solidFill>
                <a:schemeClr val="tx1">
                  <a:lumMod val="95000"/>
                  <a:lumOff val="5000"/>
                </a:schemeClr>
              </a:solidFill>
            </a:endParaRPr>
          </a:p>
        </p:txBody>
      </p:sp>
      <p:grpSp>
        <p:nvGrpSpPr>
          <p:cNvPr id="274" name="Group 274"/>
          <p:cNvGrpSpPr/>
          <p:nvPr/>
        </p:nvGrpSpPr>
        <p:grpSpPr>
          <a:xfrm>
            <a:off x="10156455" y="1770416"/>
            <a:ext cx="1393117" cy="650473"/>
            <a:chOff x="0" y="0"/>
            <a:chExt cx="1044837" cy="650472"/>
          </a:xfrm>
        </p:grpSpPr>
        <p:sp>
          <p:nvSpPr>
            <p:cNvPr id="272" name="Shape 272"/>
            <p:cNvSpPr/>
            <p:nvPr/>
          </p:nvSpPr>
          <p:spPr>
            <a:xfrm>
              <a:off x="0" y="0"/>
              <a:ext cx="1044837"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lgn="ctr">
                <a:defRPr sz="1600"/>
              </a:pPr>
              <a:endParaRPr>
                <a:solidFill>
                  <a:schemeClr val="tx1">
                    <a:lumMod val="95000"/>
                    <a:lumOff val="5000"/>
                  </a:schemeClr>
                </a:solidFill>
              </a:endParaRPr>
            </a:p>
          </p:txBody>
        </p:sp>
        <p:sp>
          <p:nvSpPr>
            <p:cNvPr id="273" name="Shape 273"/>
            <p:cNvSpPr/>
            <p:nvPr/>
          </p:nvSpPr>
          <p:spPr>
            <a:xfrm>
              <a:off x="55797" y="55797"/>
              <a:ext cx="933242"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1600"/>
              </a:lvl1pPr>
            </a:lstStyle>
            <a:p>
              <a:r>
                <a:rPr>
                  <a:solidFill>
                    <a:schemeClr val="tx1">
                      <a:lumMod val="95000"/>
                      <a:lumOff val="5000"/>
                    </a:schemeClr>
                  </a:solidFill>
                </a:rPr>
                <a:t>7-9 PARTNER</a:t>
              </a:r>
            </a:p>
          </p:txBody>
        </p:sp>
      </p:grpSp>
      <p:sp>
        <p:nvSpPr>
          <p:cNvPr id="275" name="Shape 275"/>
          <p:cNvSpPr/>
          <p:nvPr/>
        </p:nvSpPr>
        <p:spPr>
          <a:xfrm>
            <a:off x="10860172" y="1416005"/>
            <a:ext cx="3" cy="293886"/>
          </a:xfrm>
          <a:prstGeom prst="line">
            <a:avLst/>
          </a:prstGeom>
          <a:ln w="25400">
            <a:solidFill>
              <a:srgbClr val="A41709"/>
            </a:solidFill>
            <a:tailEnd type="triangle"/>
          </a:ln>
        </p:spPr>
        <p:txBody>
          <a:bodyPr lIns="45718" tIns="45718" rIns="45718" bIns="45718"/>
          <a:lstStyle/>
          <a:p>
            <a:endParaRPr>
              <a:solidFill>
                <a:schemeClr val="tx1">
                  <a:lumMod val="95000"/>
                  <a:lumOff val="5000"/>
                </a:schemeClr>
              </a:solidFill>
            </a:endParaRPr>
          </a:p>
        </p:txBody>
      </p:sp>
    </p:spTree>
    <p:extLst>
      <p:ext uri="{BB962C8B-B14F-4D97-AF65-F5344CB8AC3E}">
        <p14:creationId xmlns:p14="http://schemas.microsoft.com/office/powerpoint/2010/main" val="2525761406"/>
      </p:ext>
    </p:extLst>
  </p:cSld>
  <p:clrMapOvr>
    <a:masterClrMapping/>
  </p:clrMapOvr>
  <p:transition spd="slow">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0" name="Group 280"/>
          <p:cNvGrpSpPr/>
          <p:nvPr/>
        </p:nvGrpSpPr>
        <p:grpSpPr>
          <a:xfrm>
            <a:off x="4809067" y="101600"/>
            <a:ext cx="1371950" cy="394346"/>
            <a:chOff x="0" y="0"/>
            <a:chExt cx="1028962" cy="394345"/>
          </a:xfrm>
        </p:grpSpPr>
        <p:sp>
          <p:nvSpPr>
            <p:cNvPr id="278" name="Shape 278"/>
            <p:cNvSpPr/>
            <p:nvPr/>
          </p:nvSpPr>
          <p:spPr>
            <a:xfrm>
              <a:off x="0" y="0"/>
              <a:ext cx="1028962" cy="382551"/>
            </a:xfrm>
            <a:prstGeom prst="roundRect">
              <a:avLst>
                <a:gd name="adj" fmla="val 49798"/>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279" name="Shape 279"/>
            <p:cNvSpPr/>
            <p:nvPr/>
          </p:nvSpPr>
          <p:spPr>
            <a:xfrm>
              <a:off x="55795" y="55796"/>
              <a:ext cx="917370"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Sponsor</a:t>
              </a:r>
            </a:p>
          </p:txBody>
        </p:sp>
      </p:grpSp>
      <p:grpSp>
        <p:nvGrpSpPr>
          <p:cNvPr id="283" name="Group 283"/>
          <p:cNvGrpSpPr/>
          <p:nvPr/>
        </p:nvGrpSpPr>
        <p:grpSpPr>
          <a:xfrm>
            <a:off x="3405435" y="599751"/>
            <a:ext cx="1648822" cy="488388"/>
            <a:chOff x="0" y="0"/>
            <a:chExt cx="1236616" cy="488386"/>
          </a:xfrm>
        </p:grpSpPr>
        <p:sp>
          <p:nvSpPr>
            <p:cNvPr id="281" name="Shape 281"/>
            <p:cNvSpPr/>
            <p:nvPr/>
          </p:nvSpPr>
          <p:spPr>
            <a:xfrm>
              <a:off x="0" y="0"/>
              <a:ext cx="1236616" cy="488386"/>
            </a:xfrm>
            <a:prstGeom prst="roundRect">
              <a:avLst>
                <a:gd name="adj" fmla="val 39006"/>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282" name="Shape 282"/>
            <p:cNvSpPr/>
            <p:nvPr/>
          </p:nvSpPr>
          <p:spPr>
            <a:xfrm>
              <a:off x="55794" y="55795"/>
              <a:ext cx="1125027"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Neuer T.P.</a:t>
              </a:r>
            </a:p>
          </p:txBody>
        </p:sp>
      </p:grpSp>
      <p:grpSp>
        <p:nvGrpSpPr>
          <p:cNvPr id="286" name="Group 286"/>
          <p:cNvGrpSpPr/>
          <p:nvPr/>
        </p:nvGrpSpPr>
        <p:grpSpPr>
          <a:xfrm>
            <a:off x="2796833" y="1210087"/>
            <a:ext cx="879200" cy="369853"/>
            <a:chOff x="-1" y="-1"/>
            <a:chExt cx="659399" cy="369852"/>
          </a:xfrm>
        </p:grpSpPr>
        <p:sp>
          <p:nvSpPr>
            <p:cNvPr id="284" name="Shape 284"/>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285" name="Shape 285"/>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N.P.1</a:t>
              </a:r>
            </a:p>
          </p:txBody>
        </p:sp>
      </p:grpSp>
      <p:grpSp>
        <p:nvGrpSpPr>
          <p:cNvPr id="289" name="Group 289"/>
          <p:cNvGrpSpPr/>
          <p:nvPr/>
        </p:nvGrpSpPr>
        <p:grpSpPr>
          <a:xfrm>
            <a:off x="2217973" y="1701888"/>
            <a:ext cx="879200" cy="369853"/>
            <a:chOff x="-1" y="-1"/>
            <a:chExt cx="659399" cy="369852"/>
          </a:xfrm>
        </p:grpSpPr>
        <p:sp>
          <p:nvSpPr>
            <p:cNvPr id="287" name="Shape 287"/>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288" name="Shape 288"/>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N.P.2</a:t>
              </a:r>
            </a:p>
          </p:txBody>
        </p:sp>
      </p:grpSp>
      <p:grpSp>
        <p:nvGrpSpPr>
          <p:cNvPr id="292" name="Group 292"/>
          <p:cNvGrpSpPr/>
          <p:nvPr/>
        </p:nvGrpSpPr>
        <p:grpSpPr>
          <a:xfrm>
            <a:off x="5181447" y="1701888"/>
            <a:ext cx="879200" cy="369853"/>
            <a:chOff x="-1" y="-1"/>
            <a:chExt cx="659399" cy="369852"/>
          </a:xfrm>
        </p:grpSpPr>
        <p:sp>
          <p:nvSpPr>
            <p:cNvPr id="290" name="Shape 290"/>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291" name="Shape 291"/>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N.P.4</a:t>
              </a:r>
            </a:p>
          </p:txBody>
        </p:sp>
      </p:grpSp>
      <p:grpSp>
        <p:nvGrpSpPr>
          <p:cNvPr id="295" name="Group 295"/>
          <p:cNvGrpSpPr/>
          <p:nvPr/>
        </p:nvGrpSpPr>
        <p:grpSpPr>
          <a:xfrm>
            <a:off x="5656401" y="2193689"/>
            <a:ext cx="879200" cy="369853"/>
            <a:chOff x="-1" y="-1"/>
            <a:chExt cx="659399" cy="369852"/>
          </a:xfrm>
        </p:grpSpPr>
        <p:sp>
          <p:nvSpPr>
            <p:cNvPr id="293" name="Shape 293"/>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294" name="Shape 294"/>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N.P.5</a:t>
              </a:r>
            </a:p>
          </p:txBody>
        </p:sp>
      </p:grpSp>
      <p:grpSp>
        <p:nvGrpSpPr>
          <p:cNvPr id="298" name="Group 298"/>
          <p:cNvGrpSpPr/>
          <p:nvPr/>
        </p:nvGrpSpPr>
        <p:grpSpPr>
          <a:xfrm>
            <a:off x="6154034" y="2683673"/>
            <a:ext cx="879200" cy="369853"/>
            <a:chOff x="-1" y="-1"/>
            <a:chExt cx="659399" cy="369852"/>
          </a:xfrm>
        </p:grpSpPr>
        <p:sp>
          <p:nvSpPr>
            <p:cNvPr id="296" name="Shape 296"/>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297" name="Shape 297"/>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N.P.6</a:t>
              </a:r>
            </a:p>
          </p:txBody>
        </p:sp>
      </p:grpSp>
      <p:grpSp>
        <p:nvGrpSpPr>
          <p:cNvPr id="301" name="Group 301"/>
          <p:cNvGrpSpPr/>
          <p:nvPr/>
        </p:nvGrpSpPr>
        <p:grpSpPr>
          <a:xfrm>
            <a:off x="6534105" y="3173658"/>
            <a:ext cx="879200" cy="369853"/>
            <a:chOff x="-1" y="-1"/>
            <a:chExt cx="659399" cy="369852"/>
          </a:xfrm>
        </p:grpSpPr>
        <p:sp>
          <p:nvSpPr>
            <p:cNvPr id="299" name="Shape 299"/>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300" name="Shape 300"/>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N.P.7</a:t>
              </a:r>
            </a:p>
          </p:txBody>
        </p:sp>
      </p:grpSp>
      <p:grpSp>
        <p:nvGrpSpPr>
          <p:cNvPr id="304" name="Group 304"/>
          <p:cNvGrpSpPr/>
          <p:nvPr/>
        </p:nvGrpSpPr>
        <p:grpSpPr>
          <a:xfrm>
            <a:off x="4731243" y="1210087"/>
            <a:ext cx="879200" cy="369853"/>
            <a:chOff x="-1" y="-1"/>
            <a:chExt cx="659399" cy="369852"/>
          </a:xfrm>
        </p:grpSpPr>
        <p:sp>
          <p:nvSpPr>
            <p:cNvPr id="302" name="Shape 302"/>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303" name="Shape 303"/>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N.P.3</a:t>
              </a:r>
            </a:p>
          </p:txBody>
        </p:sp>
      </p:grpSp>
      <p:sp>
        <p:nvSpPr>
          <p:cNvPr id="305" name="Shape 305"/>
          <p:cNvSpPr/>
          <p:nvPr/>
        </p:nvSpPr>
        <p:spPr>
          <a:xfrm>
            <a:off x="2544333" y="580701"/>
            <a:ext cx="491477"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20%</a:t>
            </a:r>
          </a:p>
        </p:txBody>
      </p:sp>
      <p:sp>
        <p:nvSpPr>
          <p:cNvPr id="306" name="Shape 306"/>
          <p:cNvSpPr/>
          <p:nvPr/>
        </p:nvSpPr>
        <p:spPr>
          <a:xfrm>
            <a:off x="5155344" y="618608"/>
            <a:ext cx="544376"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80 %</a:t>
            </a:r>
          </a:p>
        </p:txBody>
      </p:sp>
      <p:grpSp>
        <p:nvGrpSpPr>
          <p:cNvPr id="309" name="Group 309"/>
          <p:cNvGrpSpPr/>
          <p:nvPr/>
        </p:nvGrpSpPr>
        <p:grpSpPr>
          <a:xfrm>
            <a:off x="9797142" y="784549"/>
            <a:ext cx="2111741" cy="650473"/>
            <a:chOff x="0" y="0"/>
            <a:chExt cx="1583805" cy="650472"/>
          </a:xfrm>
        </p:grpSpPr>
        <p:sp>
          <p:nvSpPr>
            <p:cNvPr id="307" name="Shape 307"/>
            <p:cNvSpPr/>
            <p:nvPr/>
          </p:nvSpPr>
          <p:spPr>
            <a:xfrm>
              <a:off x="0" y="0"/>
              <a:ext cx="1583805"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defRPr sz="1600"/>
              </a:pPr>
              <a:endParaRPr>
                <a:solidFill>
                  <a:schemeClr val="tx1">
                    <a:lumMod val="95000"/>
                    <a:lumOff val="5000"/>
                  </a:schemeClr>
                </a:solidFill>
              </a:endParaRPr>
            </a:p>
          </p:txBody>
        </p:sp>
        <p:sp>
          <p:nvSpPr>
            <p:cNvPr id="308" name="Shape 308"/>
            <p:cNvSpPr/>
            <p:nvPr/>
          </p:nvSpPr>
          <p:spPr>
            <a:xfrm>
              <a:off x="55796" y="55797"/>
              <a:ext cx="1472212" cy="58477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lvl1pPr>
            </a:lstStyle>
            <a:p>
              <a:r>
                <a:rPr>
                  <a:solidFill>
                    <a:schemeClr val="tx1">
                      <a:lumMod val="95000"/>
                      <a:lumOff val="5000"/>
                    </a:schemeClr>
                  </a:solidFill>
                </a:rPr>
                <a:t>Namensliste 10-15 Personen</a:t>
              </a:r>
            </a:p>
          </p:txBody>
        </p:sp>
      </p:grpSp>
      <p:sp>
        <p:nvSpPr>
          <p:cNvPr id="310" name="Shape 310"/>
          <p:cNvSpPr/>
          <p:nvPr/>
        </p:nvSpPr>
        <p:spPr>
          <a:xfrm flipH="1" flipV="1">
            <a:off x="6170947" y="878258"/>
            <a:ext cx="3626192" cy="102298"/>
          </a:xfrm>
          <a:prstGeom prst="line">
            <a:avLst/>
          </a:prstGeom>
          <a:ln w="25400">
            <a:solidFill>
              <a:schemeClr val="accent4"/>
            </a:solidFill>
            <a:tailEnd type="triangle"/>
          </a:ln>
        </p:spPr>
        <p:txBody>
          <a:bodyPr lIns="45718" tIns="45718" rIns="45718" bIns="45718"/>
          <a:lstStyle/>
          <a:p>
            <a:endParaRPr>
              <a:solidFill>
                <a:schemeClr val="tx1">
                  <a:lumMod val="95000"/>
                  <a:lumOff val="5000"/>
                </a:schemeClr>
              </a:solidFill>
            </a:endParaRPr>
          </a:p>
        </p:txBody>
      </p:sp>
      <p:grpSp>
        <p:nvGrpSpPr>
          <p:cNvPr id="313" name="Group 313"/>
          <p:cNvGrpSpPr/>
          <p:nvPr/>
        </p:nvGrpSpPr>
        <p:grpSpPr>
          <a:xfrm>
            <a:off x="10156455" y="1770416"/>
            <a:ext cx="1393117" cy="650473"/>
            <a:chOff x="0" y="0"/>
            <a:chExt cx="1044837" cy="650472"/>
          </a:xfrm>
        </p:grpSpPr>
        <p:sp>
          <p:nvSpPr>
            <p:cNvPr id="311" name="Shape 311"/>
            <p:cNvSpPr/>
            <p:nvPr/>
          </p:nvSpPr>
          <p:spPr>
            <a:xfrm>
              <a:off x="0" y="0"/>
              <a:ext cx="1044837"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lgn="ctr">
                <a:defRPr sz="1600"/>
              </a:pPr>
              <a:endParaRPr>
                <a:solidFill>
                  <a:schemeClr val="tx1">
                    <a:lumMod val="95000"/>
                    <a:lumOff val="5000"/>
                  </a:schemeClr>
                </a:solidFill>
              </a:endParaRPr>
            </a:p>
          </p:txBody>
        </p:sp>
        <p:sp>
          <p:nvSpPr>
            <p:cNvPr id="312" name="Shape 312"/>
            <p:cNvSpPr/>
            <p:nvPr/>
          </p:nvSpPr>
          <p:spPr>
            <a:xfrm>
              <a:off x="55797" y="55797"/>
              <a:ext cx="933242"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1600"/>
              </a:lvl1pPr>
            </a:lstStyle>
            <a:p>
              <a:r>
                <a:rPr>
                  <a:solidFill>
                    <a:schemeClr val="tx1">
                      <a:lumMod val="95000"/>
                      <a:lumOff val="5000"/>
                    </a:schemeClr>
                  </a:solidFill>
                </a:rPr>
                <a:t>7-9 PARTNER</a:t>
              </a:r>
            </a:p>
          </p:txBody>
        </p:sp>
      </p:grpSp>
      <p:sp>
        <p:nvSpPr>
          <p:cNvPr id="314" name="Shape 314"/>
          <p:cNvSpPr/>
          <p:nvPr/>
        </p:nvSpPr>
        <p:spPr>
          <a:xfrm>
            <a:off x="10860172" y="1416005"/>
            <a:ext cx="3" cy="293886"/>
          </a:xfrm>
          <a:prstGeom prst="line">
            <a:avLst/>
          </a:prstGeom>
          <a:ln w="25400">
            <a:solidFill>
              <a:srgbClr val="A41709"/>
            </a:solidFill>
            <a:tailEnd type="triangle"/>
          </a:ln>
        </p:spPr>
        <p:txBody>
          <a:bodyPr lIns="45718" tIns="45718" rIns="45718" bIns="45718"/>
          <a:lstStyle/>
          <a:p>
            <a:endParaRPr>
              <a:solidFill>
                <a:schemeClr val="tx1">
                  <a:lumMod val="95000"/>
                  <a:lumOff val="5000"/>
                </a:schemeClr>
              </a:solidFill>
            </a:endParaRPr>
          </a:p>
        </p:txBody>
      </p:sp>
    </p:spTree>
    <p:extLst>
      <p:ext uri="{BB962C8B-B14F-4D97-AF65-F5344CB8AC3E}">
        <p14:creationId xmlns:p14="http://schemas.microsoft.com/office/powerpoint/2010/main" val="2152283946"/>
      </p:ext>
    </p:extLst>
  </p:cSld>
  <p:clrMapOvr>
    <a:masterClrMapping/>
  </p:clrMapOvr>
  <p:transition spd="slow">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9" name="Group 319"/>
          <p:cNvGrpSpPr/>
          <p:nvPr/>
        </p:nvGrpSpPr>
        <p:grpSpPr>
          <a:xfrm>
            <a:off x="4809067" y="101600"/>
            <a:ext cx="1371950" cy="394346"/>
            <a:chOff x="0" y="0"/>
            <a:chExt cx="1028962" cy="394345"/>
          </a:xfrm>
        </p:grpSpPr>
        <p:sp>
          <p:nvSpPr>
            <p:cNvPr id="317" name="Shape 317"/>
            <p:cNvSpPr/>
            <p:nvPr/>
          </p:nvSpPr>
          <p:spPr>
            <a:xfrm>
              <a:off x="0" y="0"/>
              <a:ext cx="1028962" cy="382551"/>
            </a:xfrm>
            <a:prstGeom prst="roundRect">
              <a:avLst>
                <a:gd name="adj" fmla="val 49798"/>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318" name="Shape 318"/>
            <p:cNvSpPr/>
            <p:nvPr/>
          </p:nvSpPr>
          <p:spPr>
            <a:xfrm>
              <a:off x="55795" y="55796"/>
              <a:ext cx="917370"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Sponsor</a:t>
              </a:r>
            </a:p>
          </p:txBody>
        </p:sp>
      </p:grpSp>
      <p:grpSp>
        <p:nvGrpSpPr>
          <p:cNvPr id="322" name="Group 322"/>
          <p:cNvGrpSpPr/>
          <p:nvPr/>
        </p:nvGrpSpPr>
        <p:grpSpPr>
          <a:xfrm>
            <a:off x="3405435" y="599751"/>
            <a:ext cx="1648822" cy="488388"/>
            <a:chOff x="0" y="0"/>
            <a:chExt cx="1236616" cy="488386"/>
          </a:xfrm>
        </p:grpSpPr>
        <p:sp>
          <p:nvSpPr>
            <p:cNvPr id="320" name="Shape 320"/>
            <p:cNvSpPr/>
            <p:nvPr/>
          </p:nvSpPr>
          <p:spPr>
            <a:xfrm>
              <a:off x="0" y="0"/>
              <a:ext cx="1236616" cy="488386"/>
            </a:xfrm>
            <a:prstGeom prst="roundRect">
              <a:avLst>
                <a:gd name="adj" fmla="val 39006"/>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321" name="Shape 321"/>
            <p:cNvSpPr/>
            <p:nvPr/>
          </p:nvSpPr>
          <p:spPr>
            <a:xfrm>
              <a:off x="55794" y="55795"/>
              <a:ext cx="1125027"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Neuer T.P.</a:t>
              </a:r>
            </a:p>
          </p:txBody>
        </p:sp>
      </p:grpSp>
      <p:grpSp>
        <p:nvGrpSpPr>
          <p:cNvPr id="325" name="Group 325"/>
          <p:cNvGrpSpPr/>
          <p:nvPr/>
        </p:nvGrpSpPr>
        <p:grpSpPr>
          <a:xfrm>
            <a:off x="2796833" y="1210087"/>
            <a:ext cx="879200" cy="369853"/>
            <a:chOff x="-1" y="-1"/>
            <a:chExt cx="659399" cy="369852"/>
          </a:xfrm>
        </p:grpSpPr>
        <p:sp>
          <p:nvSpPr>
            <p:cNvPr id="323" name="Shape 323"/>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324" name="Shape 324"/>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N.P.1</a:t>
              </a:r>
            </a:p>
          </p:txBody>
        </p:sp>
      </p:grpSp>
      <p:grpSp>
        <p:nvGrpSpPr>
          <p:cNvPr id="328" name="Group 328"/>
          <p:cNvGrpSpPr/>
          <p:nvPr/>
        </p:nvGrpSpPr>
        <p:grpSpPr>
          <a:xfrm>
            <a:off x="2217973" y="1701888"/>
            <a:ext cx="879200" cy="369853"/>
            <a:chOff x="-1" y="-1"/>
            <a:chExt cx="659399" cy="369852"/>
          </a:xfrm>
        </p:grpSpPr>
        <p:sp>
          <p:nvSpPr>
            <p:cNvPr id="326" name="Shape 326"/>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327" name="Shape 327"/>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N.P.2</a:t>
              </a:r>
            </a:p>
          </p:txBody>
        </p:sp>
      </p:grpSp>
      <p:grpSp>
        <p:nvGrpSpPr>
          <p:cNvPr id="331" name="Group 331"/>
          <p:cNvGrpSpPr/>
          <p:nvPr/>
        </p:nvGrpSpPr>
        <p:grpSpPr>
          <a:xfrm>
            <a:off x="5181447" y="1701888"/>
            <a:ext cx="879200" cy="369853"/>
            <a:chOff x="-1" y="-1"/>
            <a:chExt cx="659399" cy="369852"/>
          </a:xfrm>
        </p:grpSpPr>
        <p:sp>
          <p:nvSpPr>
            <p:cNvPr id="329" name="Shape 329"/>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330" name="Shape 330"/>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N.P.4</a:t>
              </a:r>
            </a:p>
          </p:txBody>
        </p:sp>
      </p:grpSp>
      <p:grpSp>
        <p:nvGrpSpPr>
          <p:cNvPr id="334" name="Group 334"/>
          <p:cNvGrpSpPr/>
          <p:nvPr/>
        </p:nvGrpSpPr>
        <p:grpSpPr>
          <a:xfrm>
            <a:off x="5656401" y="2193689"/>
            <a:ext cx="879200" cy="369853"/>
            <a:chOff x="-1" y="-1"/>
            <a:chExt cx="659399" cy="369852"/>
          </a:xfrm>
        </p:grpSpPr>
        <p:sp>
          <p:nvSpPr>
            <p:cNvPr id="332" name="Shape 332"/>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333" name="Shape 333"/>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N.P.5</a:t>
              </a:r>
            </a:p>
          </p:txBody>
        </p:sp>
      </p:grpSp>
      <p:grpSp>
        <p:nvGrpSpPr>
          <p:cNvPr id="337" name="Group 337"/>
          <p:cNvGrpSpPr/>
          <p:nvPr/>
        </p:nvGrpSpPr>
        <p:grpSpPr>
          <a:xfrm>
            <a:off x="6154034" y="2683673"/>
            <a:ext cx="879200" cy="369853"/>
            <a:chOff x="-1" y="-1"/>
            <a:chExt cx="659399" cy="369852"/>
          </a:xfrm>
        </p:grpSpPr>
        <p:sp>
          <p:nvSpPr>
            <p:cNvPr id="335" name="Shape 335"/>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336" name="Shape 336"/>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N.P.6</a:t>
              </a:r>
            </a:p>
          </p:txBody>
        </p:sp>
      </p:grpSp>
      <p:grpSp>
        <p:nvGrpSpPr>
          <p:cNvPr id="340" name="Group 340"/>
          <p:cNvGrpSpPr/>
          <p:nvPr/>
        </p:nvGrpSpPr>
        <p:grpSpPr>
          <a:xfrm>
            <a:off x="6534105" y="3173658"/>
            <a:ext cx="879200" cy="369853"/>
            <a:chOff x="-1" y="-1"/>
            <a:chExt cx="659399" cy="369852"/>
          </a:xfrm>
        </p:grpSpPr>
        <p:sp>
          <p:nvSpPr>
            <p:cNvPr id="338" name="Shape 338"/>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339" name="Shape 339"/>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N.P.7</a:t>
              </a:r>
            </a:p>
          </p:txBody>
        </p:sp>
      </p:grpSp>
      <p:grpSp>
        <p:nvGrpSpPr>
          <p:cNvPr id="343" name="Group 343"/>
          <p:cNvGrpSpPr/>
          <p:nvPr/>
        </p:nvGrpSpPr>
        <p:grpSpPr>
          <a:xfrm>
            <a:off x="4731243" y="1210087"/>
            <a:ext cx="879200" cy="369853"/>
            <a:chOff x="-1" y="-1"/>
            <a:chExt cx="659399" cy="369852"/>
          </a:xfrm>
        </p:grpSpPr>
        <p:sp>
          <p:nvSpPr>
            <p:cNvPr id="341" name="Shape 341"/>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342" name="Shape 342"/>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N.P.3</a:t>
              </a:r>
            </a:p>
          </p:txBody>
        </p:sp>
      </p:grpSp>
      <p:sp>
        <p:nvSpPr>
          <p:cNvPr id="344" name="Shape 344"/>
          <p:cNvSpPr/>
          <p:nvPr/>
        </p:nvSpPr>
        <p:spPr>
          <a:xfrm>
            <a:off x="2544333" y="580701"/>
            <a:ext cx="491477"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20%</a:t>
            </a:r>
          </a:p>
        </p:txBody>
      </p:sp>
      <p:sp>
        <p:nvSpPr>
          <p:cNvPr id="345" name="Shape 345"/>
          <p:cNvSpPr/>
          <p:nvPr/>
        </p:nvSpPr>
        <p:spPr>
          <a:xfrm>
            <a:off x="5155344" y="618608"/>
            <a:ext cx="544376"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80 %</a:t>
            </a:r>
          </a:p>
        </p:txBody>
      </p:sp>
      <p:sp>
        <p:nvSpPr>
          <p:cNvPr id="346" name="Shape 346"/>
          <p:cNvSpPr/>
          <p:nvPr/>
        </p:nvSpPr>
        <p:spPr>
          <a:xfrm>
            <a:off x="5691514" y="1153130"/>
            <a:ext cx="491477"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20%</a:t>
            </a:r>
          </a:p>
        </p:txBody>
      </p:sp>
      <p:sp>
        <p:nvSpPr>
          <p:cNvPr id="347" name="Shape 347"/>
          <p:cNvSpPr/>
          <p:nvPr/>
        </p:nvSpPr>
        <p:spPr>
          <a:xfrm>
            <a:off x="3764140" y="1171494"/>
            <a:ext cx="544376"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80 %</a:t>
            </a:r>
          </a:p>
        </p:txBody>
      </p:sp>
      <p:grpSp>
        <p:nvGrpSpPr>
          <p:cNvPr id="350" name="Group 350"/>
          <p:cNvGrpSpPr/>
          <p:nvPr/>
        </p:nvGrpSpPr>
        <p:grpSpPr>
          <a:xfrm>
            <a:off x="9797142" y="784549"/>
            <a:ext cx="2111741" cy="650473"/>
            <a:chOff x="0" y="0"/>
            <a:chExt cx="1583805" cy="650472"/>
          </a:xfrm>
        </p:grpSpPr>
        <p:sp>
          <p:nvSpPr>
            <p:cNvPr id="348" name="Shape 348"/>
            <p:cNvSpPr/>
            <p:nvPr/>
          </p:nvSpPr>
          <p:spPr>
            <a:xfrm>
              <a:off x="0" y="0"/>
              <a:ext cx="1583805"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defRPr sz="1600"/>
              </a:pPr>
              <a:endParaRPr>
                <a:solidFill>
                  <a:schemeClr val="tx1">
                    <a:lumMod val="95000"/>
                    <a:lumOff val="5000"/>
                  </a:schemeClr>
                </a:solidFill>
              </a:endParaRPr>
            </a:p>
          </p:txBody>
        </p:sp>
        <p:sp>
          <p:nvSpPr>
            <p:cNvPr id="349" name="Shape 349"/>
            <p:cNvSpPr/>
            <p:nvPr/>
          </p:nvSpPr>
          <p:spPr>
            <a:xfrm>
              <a:off x="55796" y="55797"/>
              <a:ext cx="1472212" cy="58477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lvl1pPr>
            </a:lstStyle>
            <a:p>
              <a:r>
                <a:rPr>
                  <a:solidFill>
                    <a:schemeClr val="tx1">
                      <a:lumMod val="95000"/>
                      <a:lumOff val="5000"/>
                    </a:schemeClr>
                  </a:solidFill>
                </a:rPr>
                <a:t>Namensliste 10-15 Personen</a:t>
              </a:r>
            </a:p>
          </p:txBody>
        </p:sp>
      </p:grpSp>
      <p:sp>
        <p:nvSpPr>
          <p:cNvPr id="351" name="Shape 351"/>
          <p:cNvSpPr/>
          <p:nvPr/>
        </p:nvSpPr>
        <p:spPr>
          <a:xfrm flipH="1" flipV="1">
            <a:off x="6170947" y="878258"/>
            <a:ext cx="3626192" cy="102298"/>
          </a:xfrm>
          <a:prstGeom prst="line">
            <a:avLst/>
          </a:prstGeom>
          <a:ln w="25400">
            <a:solidFill>
              <a:schemeClr val="accent4"/>
            </a:solidFill>
            <a:tailEnd type="triangle"/>
          </a:ln>
        </p:spPr>
        <p:txBody>
          <a:bodyPr lIns="45718" tIns="45718" rIns="45718" bIns="45718"/>
          <a:lstStyle/>
          <a:p>
            <a:endParaRPr>
              <a:solidFill>
                <a:schemeClr val="tx1">
                  <a:lumMod val="95000"/>
                  <a:lumOff val="5000"/>
                </a:schemeClr>
              </a:solidFill>
            </a:endParaRPr>
          </a:p>
        </p:txBody>
      </p:sp>
      <p:sp>
        <p:nvSpPr>
          <p:cNvPr id="352" name="Shape 352"/>
          <p:cNvSpPr/>
          <p:nvPr/>
        </p:nvSpPr>
        <p:spPr>
          <a:xfrm flipH="1">
            <a:off x="6453028" y="1135292"/>
            <a:ext cx="3344112" cy="197798"/>
          </a:xfrm>
          <a:prstGeom prst="line">
            <a:avLst/>
          </a:prstGeom>
          <a:ln w="25400">
            <a:solidFill>
              <a:srgbClr val="A42238"/>
            </a:solidFill>
            <a:tailEnd type="triangle"/>
          </a:ln>
        </p:spPr>
        <p:txBody>
          <a:bodyPr lIns="45718" tIns="45718" rIns="45718" bIns="45718"/>
          <a:lstStyle/>
          <a:p>
            <a:endParaRPr>
              <a:solidFill>
                <a:schemeClr val="tx1">
                  <a:lumMod val="95000"/>
                  <a:lumOff val="5000"/>
                </a:schemeClr>
              </a:solidFill>
            </a:endParaRPr>
          </a:p>
        </p:txBody>
      </p:sp>
      <p:grpSp>
        <p:nvGrpSpPr>
          <p:cNvPr id="355" name="Group 355"/>
          <p:cNvGrpSpPr/>
          <p:nvPr/>
        </p:nvGrpSpPr>
        <p:grpSpPr>
          <a:xfrm>
            <a:off x="10156455" y="1770416"/>
            <a:ext cx="1393117" cy="650473"/>
            <a:chOff x="0" y="0"/>
            <a:chExt cx="1044837" cy="650472"/>
          </a:xfrm>
        </p:grpSpPr>
        <p:sp>
          <p:nvSpPr>
            <p:cNvPr id="353" name="Shape 353"/>
            <p:cNvSpPr/>
            <p:nvPr/>
          </p:nvSpPr>
          <p:spPr>
            <a:xfrm>
              <a:off x="0" y="0"/>
              <a:ext cx="1044837"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lgn="ctr">
                <a:defRPr sz="1600"/>
              </a:pPr>
              <a:endParaRPr>
                <a:solidFill>
                  <a:schemeClr val="tx1">
                    <a:lumMod val="95000"/>
                    <a:lumOff val="5000"/>
                  </a:schemeClr>
                </a:solidFill>
              </a:endParaRPr>
            </a:p>
          </p:txBody>
        </p:sp>
        <p:sp>
          <p:nvSpPr>
            <p:cNvPr id="354" name="Shape 354"/>
            <p:cNvSpPr/>
            <p:nvPr/>
          </p:nvSpPr>
          <p:spPr>
            <a:xfrm>
              <a:off x="55797" y="55797"/>
              <a:ext cx="933242"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1600"/>
              </a:lvl1pPr>
            </a:lstStyle>
            <a:p>
              <a:r>
                <a:rPr>
                  <a:solidFill>
                    <a:schemeClr val="tx1">
                      <a:lumMod val="95000"/>
                      <a:lumOff val="5000"/>
                    </a:schemeClr>
                  </a:solidFill>
                </a:rPr>
                <a:t>7-9 PARTNER</a:t>
              </a:r>
            </a:p>
          </p:txBody>
        </p:sp>
      </p:grpSp>
      <p:sp>
        <p:nvSpPr>
          <p:cNvPr id="356" name="Shape 356"/>
          <p:cNvSpPr/>
          <p:nvPr/>
        </p:nvSpPr>
        <p:spPr>
          <a:xfrm>
            <a:off x="10860172" y="1416005"/>
            <a:ext cx="3" cy="293886"/>
          </a:xfrm>
          <a:prstGeom prst="line">
            <a:avLst/>
          </a:prstGeom>
          <a:ln w="25400">
            <a:solidFill>
              <a:srgbClr val="A41709"/>
            </a:solidFill>
            <a:tailEnd type="triangle"/>
          </a:ln>
        </p:spPr>
        <p:txBody>
          <a:bodyPr lIns="45718" tIns="45718" rIns="45718" bIns="45718"/>
          <a:lstStyle/>
          <a:p>
            <a:endParaRPr>
              <a:solidFill>
                <a:schemeClr val="tx1">
                  <a:lumMod val="95000"/>
                  <a:lumOff val="5000"/>
                </a:schemeClr>
              </a:solidFill>
            </a:endParaRPr>
          </a:p>
        </p:txBody>
      </p:sp>
    </p:spTree>
    <p:extLst>
      <p:ext uri="{BB962C8B-B14F-4D97-AF65-F5344CB8AC3E}">
        <p14:creationId xmlns:p14="http://schemas.microsoft.com/office/powerpoint/2010/main" val="4010997326"/>
      </p:ext>
    </p:extLst>
  </p:cSld>
  <p:clrMapOvr>
    <a:masterClrMapping/>
  </p:clrMapOvr>
  <p:transition spd="slow">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1" name="Group 361"/>
          <p:cNvGrpSpPr/>
          <p:nvPr/>
        </p:nvGrpSpPr>
        <p:grpSpPr>
          <a:xfrm>
            <a:off x="4809067" y="101600"/>
            <a:ext cx="1371950" cy="394346"/>
            <a:chOff x="0" y="0"/>
            <a:chExt cx="1028962" cy="394345"/>
          </a:xfrm>
        </p:grpSpPr>
        <p:sp>
          <p:nvSpPr>
            <p:cNvPr id="359" name="Shape 359"/>
            <p:cNvSpPr/>
            <p:nvPr/>
          </p:nvSpPr>
          <p:spPr>
            <a:xfrm>
              <a:off x="0" y="0"/>
              <a:ext cx="1028962" cy="382551"/>
            </a:xfrm>
            <a:prstGeom prst="roundRect">
              <a:avLst>
                <a:gd name="adj" fmla="val 49798"/>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360" name="Shape 360"/>
            <p:cNvSpPr/>
            <p:nvPr/>
          </p:nvSpPr>
          <p:spPr>
            <a:xfrm>
              <a:off x="55795" y="55796"/>
              <a:ext cx="917370"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Sponsor</a:t>
              </a:r>
            </a:p>
          </p:txBody>
        </p:sp>
      </p:grpSp>
      <p:grpSp>
        <p:nvGrpSpPr>
          <p:cNvPr id="364" name="Group 364"/>
          <p:cNvGrpSpPr/>
          <p:nvPr/>
        </p:nvGrpSpPr>
        <p:grpSpPr>
          <a:xfrm>
            <a:off x="3405435" y="599751"/>
            <a:ext cx="1648822" cy="488388"/>
            <a:chOff x="0" y="0"/>
            <a:chExt cx="1236616" cy="488386"/>
          </a:xfrm>
        </p:grpSpPr>
        <p:sp>
          <p:nvSpPr>
            <p:cNvPr id="362" name="Shape 362"/>
            <p:cNvSpPr/>
            <p:nvPr/>
          </p:nvSpPr>
          <p:spPr>
            <a:xfrm>
              <a:off x="0" y="0"/>
              <a:ext cx="1236616" cy="488386"/>
            </a:xfrm>
            <a:prstGeom prst="roundRect">
              <a:avLst>
                <a:gd name="adj" fmla="val 39006"/>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363" name="Shape 363"/>
            <p:cNvSpPr/>
            <p:nvPr/>
          </p:nvSpPr>
          <p:spPr>
            <a:xfrm>
              <a:off x="55794" y="55795"/>
              <a:ext cx="1125027"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Neuer T.P.</a:t>
              </a:r>
            </a:p>
          </p:txBody>
        </p:sp>
      </p:grpSp>
      <p:grpSp>
        <p:nvGrpSpPr>
          <p:cNvPr id="367" name="Group 367"/>
          <p:cNvGrpSpPr/>
          <p:nvPr/>
        </p:nvGrpSpPr>
        <p:grpSpPr>
          <a:xfrm>
            <a:off x="2796833" y="1210087"/>
            <a:ext cx="879200" cy="369853"/>
            <a:chOff x="-1" y="-1"/>
            <a:chExt cx="659399" cy="369852"/>
          </a:xfrm>
        </p:grpSpPr>
        <p:sp>
          <p:nvSpPr>
            <p:cNvPr id="365" name="Shape 365"/>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366" name="Shape 366"/>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N.P.1</a:t>
              </a:r>
            </a:p>
          </p:txBody>
        </p:sp>
      </p:grpSp>
      <p:grpSp>
        <p:nvGrpSpPr>
          <p:cNvPr id="370" name="Group 370"/>
          <p:cNvGrpSpPr/>
          <p:nvPr/>
        </p:nvGrpSpPr>
        <p:grpSpPr>
          <a:xfrm>
            <a:off x="2217973" y="1701888"/>
            <a:ext cx="879200" cy="369853"/>
            <a:chOff x="-1" y="-1"/>
            <a:chExt cx="659399" cy="369852"/>
          </a:xfrm>
        </p:grpSpPr>
        <p:sp>
          <p:nvSpPr>
            <p:cNvPr id="368" name="Shape 368"/>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369" name="Shape 369"/>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N.P.2</a:t>
              </a:r>
            </a:p>
          </p:txBody>
        </p:sp>
      </p:grpSp>
      <p:grpSp>
        <p:nvGrpSpPr>
          <p:cNvPr id="373" name="Group 373"/>
          <p:cNvGrpSpPr/>
          <p:nvPr/>
        </p:nvGrpSpPr>
        <p:grpSpPr>
          <a:xfrm>
            <a:off x="5181447" y="1701888"/>
            <a:ext cx="879200" cy="369853"/>
            <a:chOff x="-1" y="-1"/>
            <a:chExt cx="659399" cy="369852"/>
          </a:xfrm>
        </p:grpSpPr>
        <p:sp>
          <p:nvSpPr>
            <p:cNvPr id="371" name="Shape 371"/>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372" name="Shape 372"/>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N.P.4</a:t>
              </a:r>
            </a:p>
          </p:txBody>
        </p:sp>
      </p:grpSp>
      <p:grpSp>
        <p:nvGrpSpPr>
          <p:cNvPr id="376" name="Group 376"/>
          <p:cNvGrpSpPr/>
          <p:nvPr/>
        </p:nvGrpSpPr>
        <p:grpSpPr>
          <a:xfrm>
            <a:off x="5656401" y="2193689"/>
            <a:ext cx="879200" cy="369853"/>
            <a:chOff x="-1" y="-1"/>
            <a:chExt cx="659399" cy="369852"/>
          </a:xfrm>
        </p:grpSpPr>
        <p:sp>
          <p:nvSpPr>
            <p:cNvPr id="374" name="Shape 374"/>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375" name="Shape 375"/>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N.P.5</a:t>
              </a:r>
            </a:p>
          </p:txBody>
        </p:sp>
      </p:grpSp>
      <p:grpSp>
        <p:nvGrpSpPr>
          <p:cNvPr id="379" name="Group 379"/>
          <p:cNvGrpSpPr/>
          <p:nvPr/>
        </p:nvGrpSpPr>
        <p:grpSpPr>
          <a:xfrm>
            <a:off x="6154034" y="2683673"/>
            <a:ext cx="879200" cy="369853"/>
            <a:chOff x="-1" y="-1"/>
            <a:chExt cx="659399" cy="369852"/>
          </a:xfrm>
        </p:grpSpPr>
        <p:sp>
          <p:nvSpPr>
            <p:cNvPr id="377" name="Shape 377"/>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378" name="Shape 378"/>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N.P.6</a:t>
              </a:r>
            </a:p>
          </p:txBody>
        </p:sp>
      </p:grpSp>
      <p:grpSp>
        <p:nvGrpSpPr>
          <p:cNvPr id="382" name="Group 382"/>
          <p:cNvGrpSpPr/>
          <p:nvPr/>
        </p:nvGrpSpPr>
        <p:grpSpPr>
          <a:xfrm>
            <a:off x="6534105" y="3173658"/>
            <a:ext cx="879200" cy="369853"/>
            <a:chOff x="-1" y="-1"/>
            <a:chExt cx="659399" cy="369852"/>
          </a:xfrm>
        </p:grpSpPr>
        <p:sp>
          <p:nvSpPr>
            <p:cNvPr id="380" name="Shape 380"/>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381" name="Shape 381"/>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N.P.7</a:t>
              </a:r>
            </a:p>
          </p:txBody>
        </p:sp>
      </p:grpSp>
      <p:grpSp>
        <p:nvGrpSpPr>
          <p:cNvPr id="385" name="Group 385"/>
          <p:cNvGrpSpPr/>
          <p:nvPr/>
        </p:nvGrpSpPr>
        <p:grpSpPr>
          <a:xfrm>
            <a:off x="4731243" y="1210087"/>
            <a:ext cx="879200" cy="369853"/>
            <a:chOff x="-1" y="-1"/>
            <a:chExt cx="659399" cy="369852"/>
          </a:xfrm>
        </p:grpSpPr>
        <p:sp>
          <p:nvSpPr>
            <p:cNvPr id="383" name="Shape 383"/>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384" name="Shape 384"/>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N.P.3</a:t>
              </a:r>
            </a:p>
          </p:txBody>
        </p:sp>
      </p:grpSp>
      <p:grpSp>
        <p:nvGrpSpPr>
          <p:cNvPr id="388" name="Group 388"/>
          <p:cNvGrpSpPr/>
          <p:nvPr/>
        </p:nvGrpSpPr>
        <p:grpSpPr>
          <a:xfrm>
            <a:off x="7018543" y="3669093"/>
            <a:ext cx="879200" cy="369853"/>
            <a:chOff x="-1" y="-1"/>
            <a:chExt cx="659399" cy="369852"/>
          </a:xfrm>
        </p:grpSpPr>
        <p:sp>
          <p:nvSpPr>
            <p:cNvPr id="386" name="Shape 386"/>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387" name="Shape 387"/>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N.P.1</a:t>
              </a:r>
            </a:p>
          </p:txBody>
        </p:sp>
      </p:grpSp>
      <p:grpSp>
        <p:nvGrpSpPr>
          <p:cNvPr id="391" name="Group 391"/>
          <p:cNvGrpSpPr/>
          <p:nvPr/>
        </p:nvGrpSpPr>
        <p:grpSpPr>
          <a:xfrm>
            <a:off x="7446432" y="4148194"/>
            <a:ext cx="879202" cy="369853"/>
            <a:chOff x="-1" y="-1"/>
            <a:chExt cx="659399" cy="369852"/>
          </a:xfrm>
        </p:grpSpPr>
        <p:sp>
          <p:nvSpPr>
            <p:cNvPr id="389" name="Shape 389"/>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390" name="Shape 390"/>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N.P.2</a:t>
              </a:r>
            </a:p>
          </p:txBody>
        </p:sp>
      </p:grpSp>
      <p:sp>
        <p:nvSpPr>
          <p:cNvPr id="392" name="Shape 392"/>
          <p:cNvSpPr/>
          <p:nvPr/>
        </p:nvSpPr>
        <p:spPr>
          <a:xfrm>
            <a:off x="2544333" y="580701"/>
            <a:ext cx="491477"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20%</a:t>
            </a:r>
          </a:p>
        </p:txBody>
      </p:sp>
      <p:sp>
        <p:nvSpPr>
          <p:cNvPr id="393" name="Shape 393"/>
          <p:cNvSpPr/>
          <p:nvPr/>
        </p:nvSpPr>
        <p:spPr>
          <a:xfrm>
            <a:off x="5155344" y="618608"/>
            <a:ext cx="544376"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80 %</a:t>
            </a:r>
          </a:p>
        </p:txBody>
      </p:sp>
      <p:sp>
        <p:nvSpPr>
          <p:cNvPr id="394" name="Shape 394"/>
          <p:cNvSpPr/>
          <p:nvPr/>
        </p:nvSpPr>
        <p:spPr>
          <a:xfrm>
            <a:off x="5691514" y="1153130"/>
            <a:ext cx="491477"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20%</a:t>
            </a:r>
          </a:p>
        </p:txBody>
      </p:sp>
      <p:sp>
        <p:nvSpPr>
          <p:cNvPr id="395" name="Shape 395"/>
          <p:cNvSpPr/>
          <p:nvPr/>
        </p:nvSpPr>
        <p:spPr>
          <a:xfrm>
            <a:off x="3764140" y="1171494"/>
            <a:ext cx="544376"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80 %</a:t>
            </a:r>
          </a:p>
        </p:txBody>
      </p:sp>
      <p:grpSp>
        <p:nvGrpSpPr>
          <p:cNvPr id="398" name="Group 398"/>
          <p:cNvGrpSpPr/>
          <p:nvPr/>
        </p:nvGrpSpPr>
        <p:grpSpPr>
          <a:xfrm>
            <a:off x="9797142" y="784549"/>
            <a:ext cx="2111741" cy="650473"/>
            <a:chOff x="0" y="0"/>
            <a:chExt cx="1583805" cy="650472"/>
          </a:xfrm>
        </p:grpSpPr>
        <p:sp>
          <p:nvSpPr>
            <p:cNvPr id="396" name="Shape 396"/>
            <p:cNvSpPr/>
            <p:nvPr/>
          </p:nvSpPr>
          <p:spPr>
            <a:xfrm>
              <a:off x="0" y="0"/>
              <a:ext cx="1583805"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defRPr sz="1600"/>
              </a:pPr>
              <a:endParaRPr>
                <a:solidFill>
                  <a:schemeClr val="tx1">
                    <a:lumMod val="95000"/>
                    <a:lumOff val="5000"/>
                  </a:schemeClr>
                </a:solidFill>
              </a:endParaRPr>
            </a:p>
          </p:txBody>
        </p:sp>
        <p:sp>
          <p:nvSpPr>
            <p:cNvPr id="397" name="Shape 397"/>
            <p:cNvSpPr/>
            <p:nvPr/>
          </p:nvSpPr>
          <p:spPr>
            <a:xfrm>
              <a:off x="55796" y="55797"/>
              <a:ext cx="1472212" cy="58477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lvl1pPr>
            </a:lstStyle>
            <a:p>
              <a:r>
                <a:rPr>
                  <a:solidFill>
                    <a:schemeClr val="tx1">
                      <a:lumMod val="95000"/>
                      <a:lumOff val="5000"/>
                    </a:schemeClr>
                  </a:solidFill>
                </a:rPr>
                <a:t>Namensliste 10-15 Personen</a:t>
              </a:r>
            </a:p>
          </p:txBody>
        </p:sp>
      </p:grpSp>
      <p:sp>
        <p:nvSpPr>
          <p:cNvPr id="399" name="Shape 399"/>
          <p:cNvSpPr/>
          <p:nvPr/>
        </p:nvSpPr>
        <p:spPr>
          <a:xfrm flipH="1" flipV="1">
            <a:off x="6170947" y="878258"/>
            <a:ext cx="3626192" cy="102298"/>
          </a:xfrm>
          <a:prstGeom prst="line">
            <a:avLst/>
          </a:prstGeom>
          <a:ln w="25400">
            <a:solidFill>
              <a:schemeClr val="accent4"/>
            </a:solidFill>
            <a:tailEnd type="triangle"/>
          </a:ln>
        </p:spPr>
        <p:txBody>
          <a:bodyPr lIns="45718" tIns="45718" rIns="45718" bIns="45718"/>
          <a:lstStyle/>
          <a:p>
            <a:endParaRPr>
              <a:solidFill>
                <a:schemeClr val="tx1">
                  <a:lumMod val="95000"/>
                  <a:lumOff val="5000"/>
                </a:schemeClr>
              </a:solidFill>
            </a:endParaRPr>
          </a:p>
        </p:txBody>
      </p:sp>
      <p:sp>
        <p:nvSpPr>
          <p:cNvPr id="400" name="Shape 400"/>
          <p:cNvSpPr/>
          <p:nvPr/>
        </p:nvSpPr>
        <p:spPr>
          <a:xfrm flipH="1">
            <a:off x="6453028" y="1135292"/>
            <a:ext cx="3344112" cy="197798"/>
          </a:xfrm>
          <a:prstGeom prst="line">
            <a:avLst/>
          </a:prstGeom>
          <a:ln w="25400">
            <a:solidFill>
              <a:srgbClr val="A42238"/>
            </a:solidFill>
            <a:tailEnd type="triangle"/>
          </a:ln>
        </p:spPr>
        <p:txBody>
          <a:bodyPr lIns="45718" tIns="45718" rIns="45718" bIns="45718"/>
          <a:lstStyle/>
          <a:p>
            <a:endParaRPr>
              <a:solidFill>
                <a:schemeClr val="tx1">
                  <a:lumMod val="95000"/>
                  <a:lumOff val="5000"/>
                </a:schemeClr>
              </a:solidFill>
            </a:endParaRPr>
          </a:p>
        </p:txBody>
      </p:sp>
      <p:grpSp>
        <p:nvGrpSpPr>
          <p:cNvPr id="403" name="Group 403"/>
          <p:cNvGrpSpPr/>
          <p:nvPr/>
        </p:nvGrpSpPr>
        <p:grpSpPr>
          <a:xfrm>
            <a:off x="10156455" y="1770416"/>
            <a:ext cx="1393117" cy="650473"/>
            <a:chOff x="0" y="0"/>
            <a:chExt cx="1044837" cy="650472"/>
          </a:xfrm>
        </p:grpSpPr>
        <p:sp>
          <p:nvSpPr>
            <p:cNvPr id="401" name="Shape 401"/>
            <p:cNvSpPr/>
            <p:nvPr/>
          </p:nvSpPr>
          <p:spPr>
            <a:xfrm>
              <a:off x="0" y="0"/>
              <a:ext cx="1044837"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lgn="ctr">
                <a:defRPr sz="1600"/>
              </a:pPr>
              <a:endParaRPr>
                <a:solidFill>
                  <a:schemeClr val="tx1">
                    <a:lumMod val="95000"/>
                    <a:lumOff val="5000"/>
                  </a:schemeClr>
                </a:solidFill>
              </a:endParaRPr>
            </a:p>
          </p:txBody>
        </p:sp>
        <p:sp>
          <p:nvSpPr>
            <p:cNvPr id="402" name="Shape 402"/>
            <p:cNvSpPr/>
            <p:nvPr/>
          </p:nvSpPr>
          <p:spPr>
            <a:xfrm>
              <a:off x="55797" y="55797"/>
              <a:ext cx="933242"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1600"/>
              </a:lvl1pPr>
            </a:lstStyle>
            <a:p>
              <a:r>
                <a:rPr>
                  <a:solidFill>
                    <a:schemeClr val="tx1">
                      <a:lumMod val="95000"/>
                      <a:lumOff val="5000"/>
                    </a:schemeClr>
                  </a:solidFill>
                </a:rPr>
                <a:t>7-9 PARTNER</a:t>
              </a:r>
            </a:p>
          </p:txBody>
        </p:sp>
      </p:grpSp>
      <p:sp>
        <p:nvSpPr>
          <p:cNvPr id="404" name="Shape 404"/>
          <p:cNvSpPr/>
          <p:nvPr/>
        </p:nvSpPr>
        <p:spPr>
          <a:xfrm>
            <a:off x="10860172" y="1416005"/>
            <a:ext cx="3" cy="293886"/>
          </a:xfrm>
          <a:prstGeom prst="line">
            <a:avLst/>
          </a:prstGeom>
          <a:ln w="25400">
            <a:solidFill>
              <a:srgbClr val="A41709"/>
            </a:solidFill>
            <a:tailEnd type="triangle"/>
          </a:ln>
        </p:spPr>
        <p:txBody>
          <a:bodyPr lIns="45718" tIns="45718" rIns="45718" bIns="45718"/>
          <a:lstStyle/>
          <a:p>
            <a:endParaRPr>
              <a:solidFill>
                <a:schemeClr val="tx1">
                  <a:lumMod val="95000"/>
                  <a:lumOff val="5000"/>
                </a:schemeClr>
              </a:solidFill>
            </a:endParaRPr>
          </a:p>
        </p:txBody>
      </p:sp>
    </p:spTree>
    <p:extLst>
      <p:ext uri="{BB962C8B-B14F-4D97-AF65-F5344CB8AC3E}">
        <p14:creationId xmlns:p14="http://schemas.microsoft.com/office/powerpoint/2010/main" val="2648696857"/>
      </p:ext>
    </p:extLst>
  </p:cSld>
  <p:clrMapOvr>
    <a:masterClrMapping/>
  </p:clrMapOvr>
  <p:transition spd="slow">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 name="Group 409"/>
          <p:cNvGrpSpPr/>
          <p:nvPr/>
        </p:nvGrpSpPr>
        <p:grpSpPr>
          <a:xfrm>
            <a:off x="4809067" y="101600"/>
            <a:ext cx="1371950" cy="394346"/>
            <a:chOff x="0" y="0"/>
            <a:chExt cx="1028962" cy="394345"/>
          </a:xfrm>
        </p:grpSpPr>
        <p:sp>
          <p:nvSpPr>
            <p:cNvPr id="407" name="Shape 407"/>
            <p:cNvSpPr/>
            <p:nvPr/>
          </p:nvSpPr>
          <p:spPr>
            <a:xfrm>
              <a:off x="0" y="0"/>
              <a:ext cx="1028962" cy="382551"/>
            </a:xfrm>
            <a:prstGeom prst="roundRect">
              <a:avLst>
                <a:gd name="adj" fmla="val 49798"/>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408" name="Shape 408"/>
            <p:cNvSpPr/>
            <p:nvPr/>
          </p:nvSpPr>
          <p:spPr>
            <a:xfrm>
              <a:off x="55795" y="55796"/>
              <a:ext cx="917370"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Sponsor</a:t>
              </a:r>
            </a:p>
          </p:txBody>
        </p:sp>
      </p:grpSp>
      <p:grpSp>
        <p:nvGrpSpPr>
          <p:cNvPr id="412" name="Group 412"/>
          <p:cNvGrpSpPr/>
          <p:nvPr/>
        </p:nvGrpSpPr>
        <p:grpSpPr>
          <a:xfrm>
            <a:off x="3405435" y="599751"/>
            <a:ext cx="1648822" cy="488388"/>
            <a:chOff x="0" y="0"/>
            <a:chExt cx="1236616" cy="488386"/>
          </a:xfrm>
        </p:grpSpPr>
        <p:sp>
          <p:nvSpPr>
            <p:cNvPr id="410" name="Shape 410"/>
            <p:cNvSpPr/>
            <p:nvPr/>
          </p:nvSpPr>
          <p:spPr>
            <a:xfrm>
              <a:off x="0" y="0"/>
              <a:ext cx="1236616" cy="488386"/>
            </a:xfrm>
            <a:prstGeom prst="roundRect">
              <a:avLst>
                <a:gd name="adj" fmla="val 39006"/>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411" name="Shape 411"/>
            <p:cNvSpPr/>
            <p:nvPr/>
          </p:nvSpPr>
          <p:spPr>
            <a:xfrm>
              <a:off x="55794" y="55795"/>
              <a:ext cx="1125027"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Neuer T.P.</a:t>
              </a:r>
            </a:p>
          </p:txBody>
        </p:sp>
      </p:grpSp>
      <p:grpSp>
        <p:nvGrpSpPr>
          <p:cNvPr id="415" name="Group 415"/>
          <p:cNvGrpSpPr/>
          <p:nvPr/>
        </p:nvGrpSpPr>
        <p:grpSpPr>
          <a:xfrm>
            <a:off x="2796833" y="1210087"/>
            <a:ext cx="879200" cy="369853"/>
            <a:chOff x="-1" y="-1"/>
            <a:chExt cx="659399" cy="369852"/>
          </a:xfrm>
        </p:grpSpPr>
        <p:sp>
          <p:nvSpPr>
            <p:cNvPr id="413" name="Shape 413"/>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414" name="Shape 414"/>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N.P.1</a:t>
              </a:r>
            </a:p>
          </p:txBody>
        </p:sp>
      </p:grpSp>
      <p:grpSp>
        <p:nvGrpSpPr>
          <p:cNvPr id="418" name="Group 418"/>
          <p:cNvGrpSpPr/>
          <p:nvPr/>
        </p:nvGrpSpPr>
        <p:grpSpPr>
          <a:xfrm>
            <a:off x="2217973" y="1701888"/>
            <a:ext cx="879200" cy="369853"/>
            <a:chOff x="-1" y="-1"/>
            <a:chExt cx="659399" cy="369852"/>
          </a:xfrm>
        </p:grpSpPr>
        <p:sp>
          <p:nvSpPr>
            <p:cNvPr id="416" name="Shape 416"/>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417" name="Shape 417"/>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N.P.2</a:t>
              </a:r>
            </a:p>
          </p:txBody>
        </p:sp>
      </p:grpSp>
      <p:grpSp>
        <p:nvGrpSpPr>
          <p:cNvPr id="421" name="Group 421"/>
          <p:cNvGrpSpPr/>
          <p:nvPr/>
        </p:nvGrpSpPr>
        <p:grpSpPr>
          <a:xfrm>
            <a:off x="5181447" y="1701888"/>
            <a:ext cx="879200" cy="369853"/>
            <a:chOff x="-1" y="-1"/>
            <a:chExt cx="659399" cy="369852"/>
          </a:xfrm>
        </p:grpSpPr>
        <p:sp>
          <p:nvSpPr>
            <p:cNvPr id="419" name="Shape 419"/>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420" name="Shape 420"/>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N.P.4</a:t>
              </a:r>
            </a:p>
          </p:txBody>
        </p:sp>
      </p:grpSp>
      <p:grpSp>
        <p:nvGrpSpPr>
          <p:cNvPr id="424" name="Group 424"/>
          <p:cNvGrpSpPr/>
          <p:nvPr/>
        </p:nvGrpSpPr>
        <p:grpSpPr>
          <a:xfrm>
            <a:off x="5656401" y="2193689"/>
            <a:ext cx="879200" cy="369853"/>
            <a:chOff x="-1" y="-1"/>
            <a:chExt cx="659399" cy="369852"/>
          </a:xfrm>
        </p:grpSpPr>
        <p:sp>
          <p:nvSpPr>
            <p:cNvPr id="422" name="Shape 422"/>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423" name="Shape 423"/>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N.P.5</a:t>
              </a:r>
            </a:p>
          </p:txBody>
        </p:sp>
      </p:grpSp>
      <p:grpSp>
        <p:nvGrpSpPr>
          <p:cNvPr id="427" name="Group 427"/>
          <p:cNvGrpSpPr/>
          <p:nvPr/>
        </p:nvGrpSpPr>
        <p:grpSpPr>
          <a:xfrm>
            <a:off x="6154034" y="2683673"/>
            <a:ext cx="879200" cy="369853"/>
            <a:chOff x="-1" y="-1"/>
            <a:chExt cx="659399" cy="369852"/>
          </a:xfrm>
        </p:grpSpPr>
        <p:sp>
          <p:nvSpPr>
            <p:cNvPr id="425" name="Shape 425"/>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426" name="Shape 426"/>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N.P.6</a:t>
              </a:r>
            </a:p>
          </p:txBody>
        </p:sp>
      </p:grpSp>
      <p:grpSp>
        <p:nvGrpSpPr>
          <p:cNvPr id="430" name="Group 430"/>
          <p:cNvGrpSpPr/>
          <p:nvPr/>
        </p:nvGrpSpPr>
        <p:grpSpPr>
          <a:xfrm>
            <a:off x="6534105" y="3173658"/>
            <a:ext cx="879200" cy="369853"/>
            <a:chOff x="-1" y="-1"/>
            <a:chExt cx="659399" cy="369852"/>
          </a:xfrm>
        </p:grpSpPr>
        <p:sp>
          <p:nvSpPr>
            <p:cNvPr id="428" name="Shape 428"/>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429" name="Shape 429"/>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N.P.7</a:t>
              </a:r>
            </a:p>
          </p:txBody>
        </p:sp>
      </p:grpSp>
      <p:grpSp>
        <p:nvGrpSpPr>
          <p:cNvPr id="433" name="Group 433"/>
          <p:cNvGrpSpPr/>
          <p:nvPr/>
        </p:nvGrpSpPr>
        <p:grpSpPr>
          <a:xfrm>
            <a:off x="4731243" y="1210087"/>
            <a:ext cx="879200" cy="369853"/>
            <a:chOff x="-1" y="-1"/>
            <a:chExt cx="659399" cy="369852"/>
          </a:xfrm>
        </p:grpSpPr>
        <p:sp>
          <p:nvSpPr>
            <p:cNvPr id="431" name="Shape 431"/>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432" name="Shape 432"/>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N.P.3</a:t>
              </a:r>
            </a:p>
          </p:txBody>
        </p:sp>
      </p:grpSp>
      <p:grpSp>
        <p:nvGrpSpPr>
          <p:cNvPr id="436" name="Group 436"/>
          <p:cNvGrpSpPr/>
          <p:nvPr/>
        </p:nvGrpSpPr>
        <p:grpSpPr>
          <a:xfrm>
            <a:off x="3183881" y="2722530"/>
            <a:ext cx="879200" cy="369853"/>
            <a:chOff x="-1" y="-1"/>
            <a:chExt cx="659399" cy="369852"/>
          </a:xfrm>
        </p:grpSpPr>
        <p:sp>
          <p:nvSpPr>
            <p:cNvPr id="434" name="Shape 434"/>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435" name="Shape 435"/>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N.P.5</a:t>
              </a:r>
            </a:p>
          </p:txBody>
        </p:sp>
      </p:grpSp>
      <p:grpSp>
        <p:nvGrpSpPr>
          <p:cNvPr id="439" name="Group 439"/>
          <p:cNvGrpSpPr/>
          <p:nvPr/>
        </p:nvGrpSpPr>
        <p:grpSpPr>
          <a:xfrm>
            <a:off x="2395961" y="3781128"/>
            <a:ext cx="879200" cy="369853"/>
            <a:chOff x="-1" y="-1"/>
            <a:chExt cx="659399" cy="369852"/>
          </a:xfrm>
        </p:grpSpPr>
        <p:sp>
          <p:nvSpPr>
            <p:cNvPr id="437" name="Shape 437"/>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438" name="Shape 438"/>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N.P.7</a:t>
              </a:r>
            </a:p>
          </p:txBody>
        </p:sp>
      </p:grpSp>
      <p:grpSp>
        <p:nvGrpSpPr>
          <p:cNvPr id="442" name="Group 442"/>
          <p:cNvGrpSpPr/>
          <p:nvPr/>
        </p:nvGrpSpPr>
        <p:grpSpPr>
          <a:xfrm>
            <a:off x="7018543" y="3669093"/>
            <a:ext cx="879200" cy="369853"/>
            <a:chOff x="-1" y="-1"/>
            <a:chExt cx="659399" cy="369852"/>
          </a:xfrm>
        </p:grpSpPr>
        <p:sp>
          <p:nvSpPr>
            <p:cNvPr id="440" name="Shape 440"/>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441" name="Shape 441"/>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N.P.1</a:t>
              </a:r>
            </a:p>
          </p:txBody>
        </p:sp>
      </p:grpSp>
      <p:grpSp>
        <p:nvGrpSpPr>
          <p:cNvPr id="445" name="Group 445"/>
          <p:cNvGrpSpPr/>
          <p:nvPr/>
        </p:nvGrpSpPr>
        <p:grpSpPr>
          <a:xfrm>
            <a:off x="7446432" y="4148194"/>
            <a:ext cx="879202" cy="369853"/>
            <a:chOff x="-1" y="-1"/>
            <a:chExt cx="659399" cy="369852"/>
          </a:xfrm>
        </p:grpSpPr>
        <p:sp>
          <p:nvSpPr>
            <p:cNvPr id="443" name="Shape 443"/>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444" name="Shape 444"/>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N.P.2</a:t>
              </a:r>
            </a:p>
          </p:txBody>
        </p:sp>
      </p:grpSp>
      <p:grpSp>
        <p:nvGrpSpPr>
          <p:cNvPr id="448" name="Group 448"/>
          <p:cNvGrpSpPr/>
          <p:nvPr/>
        </p:nvGrpSpPr>
        <p:grpSpPr>
          <a:xfrm>
            <a:off x="3569182" y="2193689"/>
            <a:ext cx="879200" cy="369853"/>
            <a:chOff x="-1" y="-1"/>
            <a:chExt cx="659399" cy="369852"/>
          </a:xfrm>
        </p:grpSpPr>
        <p:sp>
          <p:nvSpPr>
            <p:cNvPr id="446" name="Shape 446"/>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447" name="Shape 447"/>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N.P.4</a:t>
              </a:r>
            </a:p>
          </p:txBody>
        </p:sp>
      </p:grpSp>
      <p:grpSp>
        <p:nvGrpSpPr>
          <p:cNvPr id="451" name="Group 451"/>
          <p:cNvGrpSpPr/>
          <p:nvPr/>
        </p:nvGrpSpPr>
        <p:grpSpPr>
          <a:xfrm>
            <a:off x="2687958" y="3251372"/>
            <a:ext cx="879200" cy="369853"/>
            <a:chOff x="-1" y="-1"/>
            <a:chExt cx="659399" cy="369852"/>
          </a:xfrm>
        </p:grpSpPr>
        <p:sp>
          <p:nvSpPr>
            <p:cNvPr id="449" name="Shape 449"/>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450" name="Shape 450"/>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N.P.6</a:t>
              </a:r>
            </a:p>
          </p:txBody>
        </p:sp>
      </p:grpSp>
      <p:grpSp>
        <p:nvGrpSpPr>
          <p:cNvPr id="454" name="Group 454"/>
          <p:cNvGrpSpPr/>
          <p:nvPr/>
        </p:nvGrpSpPr>
        <p:grpSpPr>
          <a:xfrm>
            <a:off x="4009581" y="1691906"/>
            <a:ext cx="879200" cy="369853"/>
            <a:chOff x="-1" y="-1"/>
            <a:chExt cx="659399" cy="369852"/>
          </a:xfrm>
        </p:grpSpPr>
        <p:sp>
          <p:nvSpPr>
            <p:cNvPr id="452" name="Shape 452"/>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453" name="Shape 453"/>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N.P.3</a:t>
              </a:r>
            </a:p>
          </p:txBody>
        </p:sp>
      </p:grpSp>
      <p:sp>
        <p:nvSpPr>
          <p:cNvPr id="455" name="Shape 455"/>
          <p:cNvSpPr/>
          <p:nvPr/>
        </p:nvSpPr>
        <p:spPr>
          <a:xfrm>
            <a:off x="2544333" y="580701"/>
            <a:ext cx="491477"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20%</a:t>
            </a:r>
          </a:p>
        </p:txBody>
      </p:sp>
      <p:sp>
        <p:nvSpPr>
          <p:cNvPr id="456" name="Shape 456"/>
          <p:cNvSpPr/>
          <p:nvPr/>
        </p:nvSpPr>
        <p:spPr>
          <a:xfrm>
            <a:off x="5155344" y="618608"/>
            <a:ext cx="544376"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80 %</a:t>
            </a:r>
          </a:p>
        </p:txBody>
      </p:sp>
      <p:sp>
        <p:nvSpPr>
          <p:cNvPr id="457" name="Shape 457"/>
          <p:cNvSpPr/>
          <p:nvPr/>
        </p:nvSpPr>
        <p:spPr>
          <a:xfrm>
            <a:off x="5691514" y="1153130"/>
            <a:ext cx="491477"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20%</a:t>
            </a:r>
          </a:p>
        </p:txBody>
      </p:sp>
      <p:sp>
        <p:nvSpPr>
          <p:cNvPr id="458" name="Shape 458"/>
          <p:cNvSpPr/>
          <p:nvPr/>
        </p:nvSpPr>
        <p:spPr>
          <a:xfrm>
            <a:off x="3764140" y="1171494"/>
            <a:ext cx="544376"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80 %</a:t>
            </a:r>
          </a:p>
        </p:txBody>
      </p:sp>
      <p:grpSp>
        <p:nvGrpSpPr>
          <p:cNvPr id="461" name="Group 461"/>
          <p:cNvGrpSpPr/>
          <p:nvPr/>
        </p:nvGrpSpPr>
        <p:grpSpPr>
          <a:xfrm>
            <a:off x="9797142" y="784549"/>
            <a:ext cx="2111741" cy="650473"/>
            <a:chOff x="0" y="0"/>
            <a:chExt cx="1583805" cy="650472"/>
          </a:xfrm>
        </p:grpSpPr>
        <p:sp>
          <p:nvSpPr>
            <p:cNvPr id="459" name="Shape 459"/>
            <p:cNvSpPr/>
            <p:nvPr/>
          </p:nvSpPr>
          <p:spPr>
            <a:xfrm>
              <a:off x="0" y="0"/>
              <a:ext cx="1583805"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defRPr sz="1600"/>
              </a:pPr>
              <a:endParaRPr>
                <a:solidFill>
                  <a:schemeClr val="tx1">
                    <a:lumMod val="95000"/>
                    <a:lumOff val="5000"/>
                  </a:schemeClr>
                </a:solidFill>
              </a:endParaRPr>
            </a:p>
          </p:txBody>
        </p:sp>
        <p:sp>
          <p:nvSpPr>
            <p:cNvPr id="460" name="Shape 460"/>
            <p:cNvSpPr/>
            <p:nvPr/>
          </p:nvSpPr>
          <p:spPr>
            <a:xfrm>
              <a:off x="55796" y="55797"/>
              <a:ext cx="1472212" cy="58477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lvl1pPr>
            </a:lstStyle>
            <a:p>
              <a:r>
                <a:rPr>
                  <a:solidFill>
                    <a:schemeClr val="tx1">
                      <a:lumMod val="95000"/>
                      <a:lumOff val="5000"/>
                    </a:schemeClr>
                  </a:solidFill>
                </a:rPr>
                <a:t>Namensliste 10-15 Personen</a:t>
              </a:r>
            </a:p>
          </p:txBody>
        </p:sp>
      </p:grpSp>
      <p:sp>
        <p:nvSpPr>
          <p:cNvPr id="462" name="Shape 462"/>
          <p:cNvSpPr/>
          <p:nvPr/>
        </p:nvSpPr>
        <p:spPr>
          <a:xfrm flipH="1" flipV="1">
            <a:off x="6170947" y="878258"/>
            <a:ext cx="3626192" cy="102298"/>
          </a:xfrm>
          <a:prstGeom prst="line">
            <a:avLst/>
          </a:prstGeom>
          <a:ln w="25400">
            <a:solidFill>
              <a:schemeClr val="accent4"/>
            </a:solidFill>
            <a:tailEnd type="triangle"/>
          </a:ln>
        </p:spPr>
        <p:txBody>
          <a:bodyPr lIns="45718" tIns="45718" rIns="45718" bIns="45718"/>
          <a:lstStyle/>
          <a:p>
            <a:endParaRPr>
              <a:solidFill>
                <a:schemeClr val="tx1">
                  <a:lumMod val="95000"/>
                  <a:lumOff val="5000"/>
                </a:schemeClr>
              </a:solidFill>
            </a:endParaRPr>
          </a:p>
        </p:txBody>
      </p:sp>
      <p:sp>
        <p:nvSpPr>
          <p:cNvPr id="463" name="Shape 463"/>
          <p:cNvSpPr/>
          <p:nvPr/>
        </p:nvSpPr>
        <p:spPr>
          <a:xfrm flipH="1">
            <a:off x="6453028" y="1135292"/>
            <a:ext cx="3344112" cy="197798"/>
          </a:xfrm>
          <a:prstGeom prst="line">
            <a:avLst/>
          </a:prstGeom>
          <a:ln w="25400">
            <a:solidFill>
              <a:srgbClr val="A42238"/>
            </a:solidFill>
            <a:tailEnd type="triangle"/>
          </a:ln>
        </p:spPr>
        <p:txBody>
          <a:bodyPr lIns="45718" tIns="45718" rIns="45718" bIns="45718"/>
          <a:lstStyle/>
          <a:p>
            <a:endParaRPr>
              <a:solidFill>
                <a:schemeClr val="tx1">
                  <a:lumMod val="95000"/>
                  <a:lumOff val="5000"/>
                </a:schemeClr>
              </a:solidFill>
            </a:endParaRPr>
          </a:p>
        </p:txBody>
      </p:sp>
      <p:grpSp>
        <p:nvGrpSpPr>
          <p:cNvPr id="466" name="Group 466"/>
          <p:cNvGrpSpPr/>
          <p:nvPr/>
        </p:nvGrpSpPr>
        <p:grpSpPr>
          <a:xfrm>
            <a:off x="10156455" y="1770416"/>
            <a:ext cx="1393117" cy="650473"/>
            <a:chOff x="0" y="0"/>
            <a:chExt cx="1044837" cy="650472"/>
          </a:xfrm>
        </p:grpSpPr>
        <p:sp>
          <p:nvSpPr>
            <p:cNvPr id="464" name="Shape 464"/>
            <p:cNvSpPr/>
            <p:nvPr/>
          </p:nvSpPr>
          <p:spPr>
            <a:xfrm>
              <a:off x="0" y="0"/>
              <a:ext cx="1044837"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lgn="ctr">
                <a:defRPr sz="1600"/>
              </a:pPr>
              <a:endParaRPr>
                <a:solidFill>
                  <a:schemeClr val="tx1">
                    <a:lumMod val="95000"/>
                    <a:lumOff val="5000"/>
                  </a:schemeClr>
                </a:solidFill>
              </a:endParaRPr>
            </a:p>
          </p:txBody>
        </p:sp>
        <p:sp>
          <p:nvSpPr>
            <p:cNvPr id="465" name="Shape 465"/>
            <p:cNvSpPr/>
            <p:nvPr/>
          </p:nvSpPr>
          <p:spPr>
            <a:xfrm>
              <a:off x="55797" y="55797"/>
              <a:ext cx="933242"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1600"/>
              </a:lvl1pPr>
            </a:lstStyle>
            <a:p>
              <a:r>
                <a:rPr>
                  <a:solidFill>
                    <a:schemeClr val="tx1">
                      <a:lumMod val="95000"/>
                      <a:lumOff val="5000"/>
                    </a:schemeClr>
                  </a:solidFill>
                </a:rPr>
                <a:t>7-9 PARTNER</a:t>
              </a:r>
            </a:p>
          </p:txBody>
        </p:sp>
      </p:grpSp>
      <p:sp>
        <p:nvSpPr>
          <p:cNvPr id="467" name="Shape 467"/>
          <p:cNvSpPr/>
          <p:nvPr/>
        </p:nvSpPr>
        <p:spPr>
          <a:xfrm>
            <a:off x="10860172" y="1416005"/>
            <a:ext cx="3" cy="293886"/>
          </a:xfrm>
          <a:prstGeom prst="line">
            <a:avLst/>
          </a:prstGeom>
          <a:ln w="25400">
            <a:solidFill>
              <a:srgbClr val="A41709"/>
            </a:solidFill>
            <a:tailEnd type="triangle"/>
          </a:ln>
        </p:spPr>
        <p:txBody>
          <a:bodyPr lIns="45718" tIns="45718" rIns="45718" bIns="45718"/>
          <a:lstStyle/>
          <a:p>
            <a:endParaRPr>
              <a:solidFill>
                <a:schemeClr val="tx1">
                  <a:lumMod val="95000"/>
                  <a:lumOff val="5000"/>
                </a:schemeClr>
              </a:solidFill>
            </a:endParaRPr>
          </a:p>
        </p:txBody>
      </p:sp>
    </p:spTree>
    <p:extLst>
      <p:ext uri="{BB962C8B-B14F-4D97-AF65-F5344CB8AC3E}">
        <p14:creationId xmlns:p14="http://schemas.microsoft.com/office/powerpoint/2010/main" val="4001551621"/>
      </p:ext>
    </p:extLst>
  </p:cSld>
  <p:clrMapOvr>
    <a:masterClrMapping/>
  </p:clrMapOvr>
  <p:transition spd="slow">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2" name="Group 472"/>
          <p:cNvGrpSpPr/>
          <p:nvPr/>
        </p:nvGrpSpPr>
        <p:grpSpPr>
          <a:xfrm>
            <a:off x="4809067" y="101600"/>
            <a:ext cx="1371950" cy="394346"/>
            <a:chOff x="0" y="0"/>
            <a:chExt cx="1028962" cy="394345"/>
          </a:xfrm>
        </p:grpSpPr>
        <p:sp>
          <p:nvSpPr>
            <p:cNvPr id="470" name="Shape 470"/>
            <p:cNvSpPr/>
            <p:nvPr/>
          </p:nvSpPr>
          <p:spPr>
            <a:xfrm>
              <a:off x="0" y="0"/>
              <a:ext cx="1028962" cy="382551"/>
            </a:xfrm>
            <a:prstGeom prst="roundRect">
              <a:avLst>
                <a:gd name="adj" fmla="val 49798"/>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471" name="Shape 471"/>
            <p:cNvSpPr/>
            <p:nvPr/>
          </p:nvSpPr>
          <p:spPr>
            <a:xfrm>
              <a:off x="55795" y="55796"/>
              <a:ext cx="917370"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Sponsor</a:t>
              </a:r>
            </a:p>
          </p:txBody>
        </p:sp>
      </p:grpSp>
      <p:grpSp>
        <p:nvGrpSpPr>
          <p:cNvPr id="475" name="Group 475"/>
          <p:cNvGrpSpPr/>
          <p:nvPr/>
        </p:nvGrpSpPr>
        <p:grpSpPr>
          <a:xfrm>
            <a:off x="3405435" y="599751"/>
            <a:ext cx="1648822" cy="488388"/>
            <a:chOff x="0" y="0"/>
            <a:chExt cx="1236616" cy="488386"/>
          </a:xfrm>
        </p:grpSpPr>
        <p:sp>
          <p:nvSpPr>
            <p:cNvPr id="473" name="Shape 473"/>
            <p:cNvSpPr/>
            <p:nvPr/>
          </p:nvSpPr>
          <p:spPr>
            <a:xfrm>
              <a:off x="0" y="0"/>
              <a:ext cx="1236616" cy="488386"/>
            </a:xfrm>
            <a:prstGeom prst="roundRect">
              <a:avLst>
                <a:gd name="adj" fmla="val 39006"/>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474" name="Shape 474"/>
            <p:cNvSpPr/>
            <p:nvPr/>
          </p:nvSpPr>
          <p:spPr>
            <a:xfrm>
              <a:off x="55794" y="55795"/>
              <a:ext cx="1125027"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Neuer T.P.</a:t>
              </a:r>
            </a:p>
          </p:txBody>
        </p:sp>
      </p:grpSp>
      <p:grpSp>
        <p:nvGrpSpPr>
          <p:cNvPr id="478" name="Group 478"/>
          <p:cNvGrpSpPr/>
          <p:nvPr/>
        </p:nvGrpSpPr>
        <p:grpSpPr>
          <a:xfrm>
            <a:off x="2796833" y="1210087"/>
            <a:ext cx="879200" cy="369853"/>
            <a:chOff x="-1" y="-1"/>
            <a:chExt cx="659399" cy="369852"/>
          </a:xfrm>
        </p:grpSpPr>
        <p:sp>
          <p:nvSpPr>
            <p:cNvPr id="476" name="Shape 476"/>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477" name="Shape 477"/>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N.P.1</a:t>
              </a:r>
            </a:p>
          </p:txBody>
        </p:sp>
      </p:grpSp>
      <p:grpSp>
        <p:nvGrpSpPr>
          <p:cNvPr id="481" name="Group 481"/>
          <p:cNvGrpSpPr/>
          <p:nvPr/>
        </p:nvGrpSpPr>
        <p:grpSpPr>
          <a:xfrm>
            <a:off x="2217973" y="1701888"/>
            <a:ext cx="879200" cy="369853"/>
            <a:chOff x="-1" y="-1"/>
            <a:chExt cx="659399" cy="369852"/>
          </a:xfrm>
        </p:grpSpPr>
        <p:sp>
          <p:nvSpPr>
            <p:cNvPr id="479" name="Shape 479"/>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480" name="Shape 480"/>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N.P.2</a:t>
              </a:r>
            </a:p>
          </p:txBody>
        </p:sp>
      </p:grpSp>
      <p:grpSp>
        <p:nvGrpSpPr>
          <p:cNvPr id="484" name="Group 484"/>
          <p:cNvGrpSpPr/>
          <p:nvPr/>
        </p:nvGrpSpPr>
        <p:grpSpPr>
          <a:xfrm>
            <a:off x="5181447" y="1701888"/>
            <a:ext cx="879200" cy="369853"/>
            <a:chOff x="-1" y="-1"/>
            <a:chExt cx="659399" cy="369852"/>
          </a:xfrm>
        </p:grpSpPr>
        <p:sp>
          <p:nvSpPr>
            <p:cNvPr id="482" name="Shape 482"/>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483" name="Shape 483"/>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N.P.4</a:t>
              </a:r>
            </a:p>
          </p:txBody>
        </p:sp>
      </p:grpSp>
      <p:grpSp>
        <p:nvGrpSpPr>
          <p:cNvPr id="487" name="Group 487"/>
          <p:cNvGrpSpPr/>
          <p:nvPr/>
        </p:nvGrpSpPr>
        <p:grpSpPr>
          <a:xfrm>
            <a:off x="5656401" y="2193689"/>
            <a:ext cx="879200" cy="369853"/>
            <a:chOff x="-1" y="-1"/>
            <a:chExt cx="659399" cy="369852"/>
          </a:xfrm>
        </p:grpSpPr>
        <p:sp>
          <p:nvSpPr>
            <p:cNvPr id="485" name="Shape 485"/>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486" name="Shape 486"/>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N.P.5</a:t>
              </a:r>
            </a:p>
          </p:txBody>
        </p:sp>
      </p:grpSp>
      <p:grpSp>
        <p:nvGrpSpPr>
          <p:cNvPr id="490" name="Group 490"/>
          <p:cNvGrpSpPr/>
          <p:nvPr/>
        </p:nvGrpSpPr>
        <p:grpSpPr>
          <a:xfrm>
            <a:off x="6154034" y="2683673"/>
            <a:ext cx="879200" cy="369853"/>
            <a:chOff x="-1" y="-1"/>
            <a:chExt cx="659399" cy="369852"/>
          </a:xfrm>
        </p:grpSpPr>
        <p:sp>
          <p:nvSpPr>
            <p:cNvPr id="488" name="Shape 488"/>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489" name="Shape 489"/>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N.P.6</a:t>
              </a:r>
            </a:p>
          </p:txBody>
        </p:sp>
      </p:grpSp>
      <p:grpSp>
        <p:nvGrpSpPr>
          <p:cNvPr id="493" name="Group 493"/>
          <p:cNvGrpSpPr/>
          <p:nvPr/>
        </p:nvGrpSpPr>
        <p:grpSpPr>
          <a:xfrm>
            <a:off x="6534105" y="3173658"/>
            <a:ext cx="879200" cy="369853"/>
            <a:chOff x="-1" y="-1"/>
            <a:chExt cx="659399" cy="369852"/>
          </a:xfrm>
        </p:grpSpPr>
        <p:sp>
          <p:nvSpPr>
            <p:cNvPr id="491" name="Shape 491"/>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492" name="Shape 492"/>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N.P.7</a:t>
              </a:r>
            </a:p>
          </p:txBody>
        </p:sp>
      </p:grpSp>
      <p:grpSp>
        <p:nvGrpSpPr>
          <p:cNvPr id="496" name="Group 496"/>
          <p:cNvGrpSpPr/>
          <p:nvPr/>
        </p:nvGrpSpPr>
        <p:grpSpPr>
          <a:xfrm>
            <a:off x="4731243" y="1210087"/>
            <a:ext cx="879200" cy="369853"/>
            <a:chOff x="-1" y="-1"/>
            <a:chExt cx="659399" cy="369852"/>
          </a:xfrm>
        </p:grpSpPr>
        <p:sp>
          <p:nvSpPr>
            <p:cNvPr id="494" name="Shape 494"/>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495" name="Shape 495"/>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N.P.3</a:t>
              </a:r>
            </a:p>
          </p:txBody>
        </p:sp>
      </p:grpSp>
      <p:grpSp>
        <p:nvGrpSpPr>
          <p:cNvPr id="499" name="Group 499"/>
          <p:cNvGrpSpPr/>
          <p:nvPr/>
        </p:nvGrpSpPr>
        <p:grpSpPr>
          <a:xfrm>
            <a:off x="3183881" y="2722530"/>
            <a:ext cx="879200" cy="369853"/>
            <a:chOff x="-1" y="-1"/>
            <a:chExt cx="659399" cy="369852"/>
          </a:xfrm>
        </p:grpSpPr>
        <p:sp>
          <p:nvSpPr>
            <p:cNvPr id="497" name="Shape 497"/>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498" name="Shape 498"/>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N.P.5</a:t>
              </a:r>
            </a:p>
          </p:txBody>
        </p:sp>
      </p:grpSp>
      <p:grpSp>
        <p:nvGrpSpPr>
          <p:cNvPr id="502" name="Group 502"/>
          <p:cNvGrpSpPr/>
          <p:nvPr/>
        </p:nvGrpSpPr>
        <p:grpSpPr>
          <a:xfrm>
            <a:off x="2395961" y="3781128"/>
            <a:ext cx="879200" cy="369853"/>
            <a:chOff x="-1" y="-1"/>
            <a:chExt cx="659399" cy="369852"/>
          </a:xfrm>
        </p:grpSpPr>
        <p:sp>
          <p:nvSpPr>
            <p:cNvPr id="500" name="Shape 500"/>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501" name="Shape 501"/>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N.P.7</a:t>
              </a:r>
            </a:p>
          </p:txBody>
        </p:sp>
      </p:grpSp>
      <p:grpSp>
        <p:nvGrpSpPr>
          <p:cNvPr id="505" name="Group 505"/>
          <p:cNvGrpSpPr/>
          <p:nvPr/>
        </p:nvGrpSpPr>
        <p:grpSpPr>
          <a:xfrm>
            <a:off x="7018543" y="3669093"/>
            <a:ext cx="879200" cy="369853"/>
            <a:chOff x="-1" y="-1"/>
            <a:chExt cx="659399" cy="369852"/>
          </a:xfrm>
        </p:grpSpPr>
        <p:sp>
          <p:nvSpPr>
            <p:cNvPr id="503" name="Shape 503"/>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504" name="Shape 504"/>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N.P.1</a:t>
              </a:r>
            </a:p>
          </p:txBody>
        </p:sp>
      </p:grpSp>
      <p:grpSp>
        <p:nvGrpSpPr>
          <p:cNvPr id="508" name="Group 508"/>
          <p:cNvGrpSpPr/>
          <p:nvPr/>
        </p:nvGrpSpPr>
        <p:grpSpPr>
          <a:xfrm>
            <a:off x="7446432" y="4148194"/>
            <a:ext cx="879202" cy="369853"/>
            <a:chOff x="-1" y="-1"/>
            <a:chExt cx="659399" cy="369852"/>
          </a:xfrm>
        </p:grpSpPr>
        <p:sp>
          <p:nvSpPr>
            <p:cNvPr id="506" name="Shape 506"/>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507" name="Shape 507"/>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N.P.2</a:t>
              </a:r>
            </a:p>
          </p:txBody>
        </p:sp>
      </p:grpSp>
      <p:grpSp>
        <p:nvGrpSpPr>
          <p:cNvPr id="511" name="Group 511"/>
          <p:cNvGrpSpPr/>
          <p:nvPr/>
        </p:nvGrpSpPr>
        <p:grpSpPr>
          <a:xfrm>
            <a:off x="3569182" y="2193689"/>
            <a:ext cx="879200" cy="369853"/>
            <a:chOff x="-1" y="-1"/>
            <a:chExt cx="659399" cy="369852"/>
          </a:xfrm>
        </p:grpSpPr>
        <p:sp>
          <p:nvSpPr>
            <p:cNvPr id="509" name="Shape 509"/>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510" name="Shape 510"/>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N.P.4</a:t>
              </a:r>
            </a:p>
          </p:txBody>
        </p:sp>
      </p:grpSp>
      <p:grpSp>
        <p:nvGrpSpPr>
          <p:cNvPr id="514" name="Group 514"/>
          <p:cNvGrpSpPr/>
          <p:nvPr/>
        </p:nvGrpSpPr>
        <p:grpSpPr>
          <a:xfrm>
            <a:off x="2687958" y="3251372"/>
            <a:ext cx="879200" cy="369853"/>
            <a:chOff x="-1" y="-1"/>
            <a:chExt cx="659399" cy="369852"/>
          </a:xfrm>
        </p:grpSpPr>
        <p:sp>
          <p:nvSpPr>
            <p:cNvPr id="512" name="Shape 512"/>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513" name="Shape 513"/>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N.P.6</a:t>
              </a:r>
            </a:p>
          </p:txBody>
        </p:sp>
      </p:grpSp>
      <p:grpSp>
        <p:nvGrpSpPr>
          <p:cNvPr id="517" name="Group 517"/>
          <p:cNvGrpSpPr/>
          <p:nvPr/>
        </p:nvGrpSpPr>
        <p:grpSpPr>
          <a:xfrm>
            <a:off x="4009581" y="1691906"/>
            <a:ext cx="879200" cy="369853"/>
            <a:chOff x="-1" y="-1"/>
            <a:chExt cx="659399" cy="369852"/>
          </a:xfrm>
        </p:grpSpPr>
        <p:sp>
          <p:nvSpPr>
            <p:cNvPr id="515" name="Shape 515"/>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516" name="Shape 516"/>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N.P.3</a:t>
              </a:r>
            </a:p>
          </p:txBody>
        </p:sp>
      </p:grpSp>
      <p:grpSp>
        <p:nvGrpSpPr>
          <p:cNvPr id="520" name="Group 520"/>
          <p:cNvGrpSpPr/>
          <p:nvPr/>
        </p:nvGrpSpPr>
        <p:grpSpPr>
          <a:xfrm>
            <a:off x="4802275" y="2179403"/>
            <a:ext cx="491768" cy="415494"/>
            <a:chOff x="0" y="0"/>
            <a:chExt cx="368824" cy="415492"/>
          </a:xfrm>
        </p:grpSpPr>
        <p:sp>
          <p:nvSpPr>
            <p:cNvPr id="518" name="Shape 518"/>
            <p:cNvSpPr/>
            <p:nvPr/>
          </p:nvSpPr>
          <p:spPr>
            <a:xfrm>
              <a:off x="0" y="0"/>
              <a:ext cx="368824" cy="398426"/>
            </a:xfrm>
            <a:prstGeom prst="rect">
              <a:avLst/>
            </a:prstGeom>
            <a:gradFill flip="none" rotWithShape="1">
              <a:gsLst>
                <a:gs pos="0">
                  <a:srgbClr val="39B7D8"/>
                </a:gs>
                <a:gs pos="100000">
                  <a:schemeClr val="accent5">
                    <a:hueOff val="249502"/>
                    <a:satOff val="48101"/>
                    <a:lumOff val="28891"/>
                  </a:schemeClr>
                </a:gs>
              </a:gsLst>
              <a:lin ang="16200000" scaled="0"/>
            </a:gradFill>
            <a:ln w="9525" cap="flat">
              <a:solidFill>
                <a:srgbClr val="46AAC4"/>
              </a:solidFill>
              <a:prstDash val="solid"/>
              <a:round/>
            </a:ln>
            <a:effectLst/>
          </p:spPr>
          <p:txBody>
            <a:bodyPr wrap="square" lIns="45718" tIns="45718" rIns="45718" bIns="45718" numCol="1" anchor="t">
              <a:noAutofit/>
            </a:bodyPr>
            <a:lstStyle/>
            <a:p>
              <a:pPr algn="ctr">
                <a:defRPr sz="2100">
                  <a:solidFill>
                    <a:srgbClr val="FFFFFF"/>
                  </a:solidFill>
                </a:defRPr>
              </a:pPr>
              <a:endParaRPr>
                <a:solidFill>
                  <a:schemeClr val="tx1">
                    <a:lumMod val="95000"/>
                    <a:lumOff val="5000"/>
                  </a:schemeClr>
                </a:solidFill>
              </a:endParaRPr>
            </a:p>
          </p:txBody>
        </p:sp>
        <p:sp>
          <p:nvSpPr>
            <p:cNvPr id="519" name="Shape 519"/>
            <p:cNvSpPr/>
            <p:nvPr/>
          </p:nvSpPr>
          <p:spPr>
            <a:xfrm>
              <a:off x="0" y="0"/>
              <a:ext cx="368824" cy="41549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2100">
                  <a:solidFill>
                    <a:srgbClr val="FFFFFF"/>
                  </a:solidFill>
                </a:defRPr>
              </a:lvl1pPr>
            </a:lstStyle>
            <a:p>
              <a:r>
                <a:rPr>
                  <a:solidFill>
                    <a:schemeClr val="tx1">
                      <a:lumMod val="95000"/>
                      <a:lumOff val="5000"/>
                    </a:schemeClr>
                  </a:solidFill>
                </a:rPr>
                <a:t>5</a:t>
              </a:r>
            </a:p>
          </p:txBody>
        </p:sp>
      </p:grpSp>
      <p:grpSp>
        <p:nvGrpSpPr>
          <p:cNvPr id="523" name="Group 523"/>
          <p:cNvGrpSpPr/>
          <p:nvPr/>
        </p:nvGrpSpPr>
        <p:grpSpPr>
          <a:xfrm>
            <a:off x="8146611" y="4619358"/>
            <a:ext cx="491768" cy="398428"/>
            <a:chOff x="0" y="0"/>
            <a:chExt cx="368824" cy="398426"/>
          </a:xfrm>
        </p:grpSpPr>
        <p:sp>
          <p:nvSpPr>
            <p:cNvPr id="521" name="Shape 521"/>
            <p:cNvSpPr/>
            <p:nvPr/>
          </p:nvSpPr>
          <p:spPr>
            <a:xfrm>
              <a:off x="0" y="0"/>
              <a:ext cx="368824" cy="398426"/>
            </a:xfrm>
            <a:prstGeom prst="rect">
              <a:avLst/>
            </a:prstGeom>
            <a:gradFill flip="none" rotWithShape="1">
              <a:gsLst>
                <a:gs pos="0">
                  <a:srgbClr val="39B7D8"/>
                </a:gs>
                <a:gs pos="100000">
                  <a:schemeClr val="accent5">
                    <a:hueOff val="249502"/>
                    <a:satOff val="48101"/>
                    <a:lumOff val="28891"/>
                  </a:schemeClr>
                </a:gs>
              </a:gsLst>
              <a:lin ang="16200000" scaled="0"/>
            </a:gradFill>
            <a:ln w="9525" cap="flat">
              <a:solidFill>
                <a:srgbClr val="46AAC4"/>
              </a:solidFill>
              <a:prstDash val="solid"/>
              <a:round/>
            </a:ln>
            <a:effectLst/>
          </p:spPr>
          <p:txBody>
            <a:bodyPr wrap="square" lIns="45718" tIns="45718" rIns="45718" bIns="45718" numCol="1" anchor="t">
              <a:noAutofit/>
            </a:bodyPr>
            <a:lstStyle/>
            <a:p>
              <a:pPr>
                <a:defRPr>
                  <a:solidFill>
                    <a:srgbClr val="FFFFFF"/>
                  </a:solidFill>
                </a:defRPr>
              </a:pPr>
              <a:endParaRPr>
                <a:solidFill>
                  <a:schemeClr val="tx1">
                    <a:lumMod val="95000"/>
                    <a:lumOff val="5000"/>
                  </a:schemeClr>
                </a:solidFill>
              </a:endParaRPr>
            </a:p>
          </p:txBody>
        </p:sp>
        <p:sp>
          <p:nvSpPr>
            <p:cNvPr id="522" name="Shape 522"/>
            <p:cNvSpPr/>
            <p:nvPr/>
          </p:nvSpPr>
          <p:spPr>
            <a:xfrm>
              <a:off x="0" y="0"/>
              <a:ext cx="368824" cy="3693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rPr>
                  <a:solidFill>
                    <a:schemeClr val="tx1">
                      <a:lumMod val="95000"/>
                      <a:lumOff val="5000"/>
                    </a:schemeClr>
                  </a:solidFill>
                </a:rPr>
                <a:t>2</a:t>
              </a:r>
            </a:p>
          </p:txBody>
        </p:sp>
      </p:grpSp>
      <p:sp>
        <p:nvSpPr>
          <p:cNvPr id="524" name="Shape 524"/>
          <p:cNvSpPr/>
          <p:nvPr/>
        </p:nvSpPr>
        <p:spPr>
          <a:xfrm>
            <a:off x="2544333" y="580701"/>
            <a:ext cx="491477"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20%</a:t>
            </a:r>
          </a:p>
        </p:txBody>
      </p:sp>
      <p:sp>
        <p:nvSpPr>
          <p:cNvPr id="525" name="Shape 525"/>
          <p:cNvSpPr/>
          <p:nvPr/>
        </p:nvSpPr>
        <p:spPr>
          <a:xfrm>
            <a:off x="5155344" y="618608"/>
            <a:ext cx="544376"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80 %</a:t>
            </a:r>
          </a:p>
        </p:txBody>
      </p:sp>
      <p:sp>
        <p:nvSpPr>
          <p:cNvPr id="526" name="Shape 526"/>
          <p:cNvSpPr/>
          <p:nvPr/>
        </p:nvSpPr>
        <p:spPr>
          <a:xfrm>
            <a:off x="5691514" y="1153130"/>
            <a:ext cx="491477"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20%</a:t>
            </a:r>
          </a:p>
        </p:txBody>
      </p:sp>
      <p:sp>
        <p:nvSpPr>
          <p:cNvPr id="527" name="Shape 527"/>
          <p:cNvSpPr/>
          <p:nvPr/>
        </p:nvSpPr>
        <p:spPr>
          <a:xfrm>
            <a:off x="3764140" y="1171494"/>
            <a:ext cx="544376"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80 %</a:t>
            </a:r>
          </a:p>
        </p:txBody>
      </p:sp>
      <p:grpSp>
        <p:nvGrpSpPr>
          <p:cNvPr id="530" name="Group 530"/>
          <p:cNvGrpSpPr/>
          <p:nvPr/>
        </p:nvGrpSpPr>
        <p:grpSpPr>
          <a:xfrm>
            <a:off x="9797142" y="784549"/>
            <a:ext cx="2111741" cy="650473"/>
            <a:chOff x="0" y="0"/>
            <a:chExt cx="1583805" cy="650472"/>
          </a:xfrm>
        </p:grpSpPr>
        <p:sp>
          <p:nvSpPr>
            <p:cNvPr id="528" name="Shape 528"/>
            <p:cNvSpPr/>
            <p:nvPr/>
          </p:nvSpPr>
          <p:spPr>
            <a:xfrm>
              <a:off x="0" y="0"/>
              <a:ext cx="1583805"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defRPr sz="1600"/>
              </a:pPr>
              <a:endParaRPr>
                <a:solidFill>
                  <a:schemeClr val="tx1">
                    <a:lumMod val="95000"/>
                    <a:lumOff val="5000"/>
                  </a:schemeClr>
                </a:solidFill>
              </a:endParaRPr>
            </a:p>
          </p:txBody>
        </p:sp>
        <p:sp>
          <p:nvSpPr>
            <p:cNvPr id="529" name="Shape 529"/>
            <p:cNvSpPr/>
            <p:nvPr/>
          </p:nvSpPr>
          <p:spPr>
            <a:xfrm>
              <a:off x="55796" y="55797"/>
              <a:ext cx="1472212" cy="58477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lvl1pPr>
            </a:lstStyle>
            <a:p>
              <a:r>
                <a:rPr>
                  <a:solidFill>
                    <a:schemeClr val="tx1">
                      <a:lumMod val="95000"/>
                      <a:lumOff val="5000"/>
                    </a:schemeClr>
                  </a:solidFill>
                </a:rPr>
                <a:t>Namensliste 10-15 Personen</a:t>
              </a:r>
            </a:p>
          </p:txBody>
        </p:sp>
      </p:grpSp>
      <p:sp>
        <p:nvSpPr>
          <p:cNvPr id="531" name="Shape 531"/>
          <p:cNvSpPr/>
          <p:nvPr/>
        </p:nvSpPr>
        <p:spPr>
          <a:xfrm flipH="1" flipV="1">
            <a:off x="6170947" y="878258"/>
            <a:ext cx="3626192" cy="102298"/>
          </a:xfrm>
          <a:prstGeom prst="line">
            <a:avLst/>
          </a:prstGeom>
          <a:ln w="25400">
            <a:solidFill>
              <a:schemeClr val="accent4"/>
            </a:solidFill>
            <a:tailEnd type="triangle"/>
          </a:ln>
        </p:spPr>
        <p:txBody>
          <a:bodyPr lIns="45718" tIns="45718" rIns="45718" bIns="45718"/>
          <a:lstStyle/>
          <a:p>
            <a:endParaRPr>
              <a:solidFill>
                <a:schemeClr val="tx1">
                  <a:lumMod val="95000"/>
                  <a:lumOff val="5000"/>
                </a:schemeClr>
              </a:solidFill>
            </a:endParaRPr>
          </a:p>
        </p:txBody>
      </p:sp>
      <p:sp>
        <p:nvSpPr>
          <p:cNvPr id="532" name="Shape 532"/>
          <p:cNvSpPr/>
          <p:nvPr/>
        </p:nvSpPr>
        <p:spPr>
          <a:xfrm flipH="1">
            <a:off x="6453028" y="1135292"/>
            <a:ext cx="3344112" cy="197798"/>
          </a:xfrm>
          <a:prstGeom prst="line">
            <a:avLst/>
          </a:prstGeom>
          <a:ln w="25400">
            <a:solidFill>
              <a:srgbClr val="A42238"/>
            </a:solidFill>
            <a:tailEnd type="triangle"/>
          </a:ln>
        </p:spPr>
        <p:txBody>
          <a:bodyPr lIns="45718" tIns="45718" rIns="45718" bIns="45718"/>
          <a:lstStyle/>
          <a:p>
            <a:endParaRPr>
              <a:solidFill>
                <a:schemeClr val="tx1">
                  <a:lumMod val="95000"/>
                  <a:lumOff val="5000"/>
                </a:schemeClr>
              </a:solidFill>
            </a:endParaRPr>
          </a:p>
        </p:txBody>
      </p:sp>
      <p:sp>
        <p:nvSpPr>
          <p:cNvPr id="533" name="Shape 533"/>
          <p:cNvSpPr/>
          <p:nvPr/>
        </p:nvSpPr>
        <p:spPr>
          <a:xfrm flipH="1">
            <a:off x="6077814" y="1255427"/>
            <a:ext cx="3645029" cy="585730"/>
          </a:xfrm>
          <a:prstGeom prst="line">
            <a:avLst/>
          </a:prstGeom>
          <a:ln w="25400">
            <a:solidFill>
              <a:schemeClr val="accent5"/>
            </a:solidFill>
            <a:tailEnd type="triangle"/>
          </a:ln>
        </p:spPr>
        <p:txBody>
          <a:bodyPr lIns="45718" tIns="45718" rIns="45718" bIns="45718"/>
          <a:lstStyle/>
          <a:p>
            <a:endParaRPr>
              <a:solidFill>
                <a:schemeClr val="tx1">
                  <a:lumMod val="95000"/>
                  <a:lumOff val="5000"/>
                </a:schemeClr>
              </a:solidFill>
            </a:endParaRPr>
          </a:p>
        </p:txBody>
      </p:sp>
      <p:grpSp>
        <p:nvGrpSpPr>
          <p:cNvPr id="536" name="Group 536"/>
          <p:cNvGrpSpPr/>
          <p:nvPr/>
        </p:nvGrpSpPr>
        <p:grpSpPr>
          <a:xfrm>
            <a:off x="10156455" y="1770416"/>
            <a:ext cx="1393117" cy="650473"/>
            <a:chOff x="0" y="0"/>
            <a:chExt cx="1044837" cy="650472"/>
          </a:xfrm>
        </p:grpSpPr>
        <p:sp>
          <p:nvSpPr>
            <p:cNvPr id="534" name="Shape 534"/>
            <p:cNvSpPr/>
            <p:nvPr/>
          </p:nvSpPr>
          <p:spPr>
            <a:xfrm>
              <a:off x="0" y="0"/>
              <a:ext cx="1044837"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lgn="ctr">
                <a:defRPr sz="1600"/>
              </a:pPr>
              <a:endParaRPr>
                <a:solidFill>
                  <a:schemeClr val="tx1">
                    <a:lumMod val="95000"/>
                    <a:lumOff val="5000"/>
                  </a:schemeClr>
                </a:solidFill>
              </a:endParaRPr>
            </a:p>
          </p:txBody>
        </p:sp>
        <p:sp>
          <p:nvSpPr>
            <p:cNvPr id="535" name="Shape 535"/>
            <p:cNvSpPr/>
            <p:nvPr/>
          </p:nvSpPr>
          <p:spPr>
            <a:xfrm>
              <a:off x="55797" y="55797"/>
              <a:ext cx="933242"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1600"/>
              </a:lvl1pPr>
            </a:lstStyle>
            <a:p>
              <a:r>
                <a:rPr>
                  <a:solidFill>
                    <a:schemeClr val="tx1">
                      <a:lumMod val="95000"/>
                      <a:lumOff val="5000"/>
                    </a:schemeClr>
                  </a:solidFill>
                </a:rPr>
                <a:t>7-9 PARTNER</a:t>
              </a:r>
            </a:p>
          </p:txBody>
        </p:sp>
      </p:grpSp>
      <p:sp>
        <p:nvSpPr>
          <p:cNvPr id="537" name="Shape 537"/>
          <p:cNvSpPr/>
          <p:nvPr/>
        </p:nvSpPr>
        <p:spPr>
          <a:xfrm>
            <a:off x="10860172" y="1416005"/>
            <a:ext cx="3" cy="293886"/>
          </a:xfrm>
          <a:prstGeom prst="line">
            <a:avLst/>
          </a:prstGeom>
          <a:ln w="25400">
            <a:solidFill>
              <a:srgbClr val="A41709"/>
            </a:solidFill>
            <a:tailEnd type="triangle"/>
          </a:ln>
        </p:spPr>
        <p:txBody>
          <a:bodyPr lIns="45718" tIns="45718" rIns="45718" bIns="45718"/>
          <a:lstStyle/>
          <a:p>
            <a:endParaRPr>
              <a:solidFill>
                <a:schemeClr val="tx1">
                  <a:lumMod val="95000"/>
                  <a:lumOff val="5000"/>
                </a:schemeClr>
              </a:solidFill>
            </a:endParaRPr>
          </a:p>
        </p:txBody>
      </p:sp>
    </p:spTree>
    <p:extLst>
      <p:ext uri="{BB962C8B-B14F-4D97-AF65-F5344CB8AC3E}">
        <p14:creationId xmlns:p14="http://schemas.microsoft.com/office/powerpoint/2010/main" val="2270427556"/>
      </p:ext>
    </p:extLst>
  </p:cSld>
  <p:clrMapOvr>
    <a:masterClrMapping/>
  </p:clrMapOvr>
  <p:transition spd="slow">
    <p:wipe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2" name="Group 542"/>
          <p:cNvGrpSpPr/>
          <p:nvPr/>
        </p:nvGrpSpPr>
        <p:grpSpPr>
          <a:xfrm>
            <a:off x="4809067" y="101600"/>
            <a:ext cx="1371950" cy="394346"/>
            <a:chOff x="0" y="0"/>
            <a:chExt cx="1028962" cy="394345"/>
          </a:xfrm>
        </p:grpSpPr>
        <p:sp>
          <p:nvSpPr>
            <p:cNvPr id="540" name="Shape 540"/>
            <p:cNvSpPr/>
            <p:nvPr/>
          </p:nvSpPr>
          <p:spPr>
            <a:xfrm>
              <a:off x="0" y="0"/>
              <a:ext cx="1028962" cy="382551"/>
            </a:xfrm>
            <a:prstGeom prst="roundRect">
              <a:avLst>
                <a:gd name="adj" fmla="val 49798"/>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541" name="Shape 541"/>
            <p:cNvSpPr/>
            <p:nvPr/>
          </p:nvSpPr>
          <p:spPr>
            <a:xfrm>
              <a:off x="55795" y="55796"/>
              <a:ext cx="917370"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Sponsor</a:t>
              </a:r>
            </a:p>
          </p:txBody>
        </p:sp>
      </p:grpSp>
      <p:grpSp>
        <p:nvGrpSpPr>
          <p:cNvPr id="545" name="Group 545"/>
          <p:cNvGrpSpPr/>
          <p:nvPr/>
        </p:nvGrpSpPr>
        <p:grpSpPr>
          <a:xfrm>
            <a:off x="3405435" y="599751"/>
            <a:ext cx="1648822" cy="488388"/>
            <a:chOff x="0" y="0"/>
            <a:chExt cx="1236616" cy="488386"/>
          </a:xfrm>
        </p:grpSpPr>
        <p:sp>
          <p:nvSpPr>
            <p:cNvPr id="543" name="Shape 543"/>
            <p:cNvSpPr/>
            <p:nvPr/>
          </p:nvSpPr>
          <p:spPr>
            <a:xfrm>
              <a:off x="0" y="0"/>
              <a:ext cx="1236616" cy="488386"/>
            </a:xfrm>
            <a:prstGeom prst="roundRect">
              <a:avLst>
                <a:gd name="adj" fmla="val 39006"/>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544" name="Shape 544"/>
            <p:cNvSpPr/>
            <p:nvPr/>
          </p:nvSpPr>
          <p:spPr>
            <a:xfrm>
              <a:off x="55794" y="55795"/>
              <a:ext cx="1125027"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Neuer T.P.</a:t>
              </a:r>
            </a:p>
          </p:txBody>
        </p:sp>
      </p:grpSp>
      <p:grpSp>
        <p:nvGrpSpPr>
          <p:cNvPr id="548" name="Group 548"/>
          <p:cNvGrpSpPr/>
          <p:nvPr/>
        </p:nvGrpSpPr>
        <p:grpSpPr>
          <a:xfrm>
            <a:off x="2796833" y="1210087"/>
            <a:ext cx="879200" cy="369853"/>
            <a:chOff x="-1" y="-1"/>
            <a:chExt cx="659399" cy="369852"/>
          </a:xfrm>
        </p:grpSpPr>
        <p:sp>
          <p:nvSpPr>
            <p:cNvPr id="546" name="Shape 546"/>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547" name="Shape 547"/>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N.P.1</a:t>
              </a:r>
            </a:p>
          </p:txBody>
        </p:sp>
      </p:grpSp>
      <p:grpSp>
        <p:nvGrpSpPr>
          <p:cNvPr id="551" name="Group 551"/>
          <p:cNvGrpSpPr/>
          <p:nvPr/>
        </p:nvGrpSpPr>
        <p:grpSpPr>
          <a:xfrm>
            <a:off x="2217973" y="1701888"/>
            <a:ext cx="879200" cy="369853"/>
            <a:chOff x="-1" y="-1"/>
            <a:chExt cx="659399" cy="369852"/>
          </a:xfrm>
        </p:grpSpPr>
        <p:sp>
          <p:nvSpPr>
            <p:cNvPr id="549" name="Shape 549"/>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550" name="Shape 550"/>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N.P.2</a:t>
              </a:r>
            </a:p>
          </p:txBody>
        </p:sp>
      </p:grpSp>
      <p:grpSp>
        <p:nvGrpSpPr>
          <p:cNvPr id="554" name="Group 554"/>
          <p:cNvGrpSpPr/>
          <p:nvPr/>
        </p:nvGrpSpPr>
        <p:grpSpPr>
          <a:xfrm>
            <a:off x="5181447" y="1701888"/>
            <a:ext cx="879200" cy="369853"/>
            <a:chOff x="-1" y="-1"/>
            <a:chExt cx="659399" cy="369852"/>
          </a:xfrm>
        </p:grpSpPr>
        <p:sp>
          <p:nvSpPr>
            <p:cNvPr id="552" name="Shape 552"/>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553" name="Shape 553"/>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N.P.4</a:t>
              </a:r>
            </a:p>
          </p:txBody>
        </p:sp>
      </p:grpSp>
      <p:grpSp>
        <p:nvGrpSpPr>
          <p:cNvPr id="557" name="Group 557"/>
          <p:cNvGrpSpPr/>
          <p:nvPr/>
        </p:nvGrpSpPr>
        <p:grpSpPr>
          <a:xfrm>
            <a:off x="5656401" y="2193689"/>
            <a:ext cx="879200" cy="369853"/>
            <a:chOff x="-1" y="-1"/>
            <a:chExt cx="659399" cy="369852"/>
          </a:xfrm>
        </p:grpSpPr>
        <p:sp>
          <p:nvSpPr>
            <p:cNvPr id="555" name="Shape 555"/>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556" name="Shape 556"/>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N.P.5</a:t>
              </a:r>
            </a:p>
          </p:txBody>
        </p:sp>
      </p:grpSp>
      <p:grpSp>
        <p:nvGrpSpPr>
          <p:cNvPr id="560" name="Group 560"/>
          <p:cNvGrpSpPr/>
          <p:nvPr/>
        </p:nvGrpSpPr>
        <p:grpSpPr>
          <a:xfrm>
            <a:off x="6154034" y="2683673"/>
            <a:ext cx="879200" cy="369853"/>
            <a:chOff x="-1" y="-1"/>
            <a:chExt cx="659399" cy="369852"/>
          </a:xfrm>
        </p:grpSpPr>
        <p:sp>
          <p:nvSpPr>
            <p:cNvPr id="558" name="Shape 558"/>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559" name="Shape 559"/>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N.P.6</a:t>
              </a:r>
            </a:p>
          </p:txBody>
        </p:sp>
      </p:grpSp>
      <p:grpSp>
        <p:nvGrpSpPr>
          <p:cNvPr id="563" name="Group 563"/>
          <p:cNvGrpSpPr/>
          <p:nvPr/>
        </p:nvGrpSpPr>
        <p:grpSpPr>
          <a:xfrm>
            <a:off x="6534105" y="3173658"/>
            <a:ext cx="879200" cy="369853"/>
            <a:chOff x="-1" y="-1"/>
            <a:chExt cx="659399" cy="369852"/>
          </a:xfrm>
        </p:grpSpPr>
        <p:sp>
          <p:nvSpPr>
            <p:cNvPr id="561" name="Shape 561"/>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562" name="Shape 562"/>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N.P.7</a:t>
              </a:r>
            </a:p>
          </p:txBody>
        </p:sp>
      </p:grpSp>
      <p:grpSp>
        <p:nvGrpSpPr>
          <p:cNvPr id="566" name="Group 566"/>
          <p:cNvGrpSpPr/>
          <p:nvPr/>
        </p:nvGrpSpPr>
        <p:grpSpPr>
          <a:xfrm>
            <a:off x="4731243" y="1210087"/>
            <a:ext cx="879200" cy="369853"/>
            <a:chOff x="-1" y="-1"/>
            <a:chExt cx="659399" cy="369852"/>
          </a:xfrm>
        </p:grpSpPr>
        <p:sp>
          <p:nvSpPr>
            <p:cNvPr id="564" name="Shape 564"/>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565" name="Shape 565"/>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N.P.3</a:t>
              </a:r>
            </a:p>
          </p:txBody>
        </p:sp>
      </p:grpSp>
      <p:grpSp>
        <p:nvGrpSpPr>
          <p:cNvPr id="569" name="Group 569"/>
          <p:cNvGrpSpPr/>
          <p:nvPr/>
        </p:nvGrpSpPr>
        <p:grpSpPr>
          <a:xfrm>
            <a:off x="3183881" y="2722530"/>
            <a:ext cx="879200" cy="369853"/>
            <a:chOff x="-1" y="-1"/>
            <a:chExt cx="659399" cy="369852"/>
          </a:xfrm>
        </p:grpSpPr>
        <p:sp>
          <p:nvSpPr>
            <p:cNvPr id="567" name="Shape 567"/>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568" name="Shape 568"/>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N.P.5</a:t>
              </a:r>
            </a:p>
          </p:txBody>
        </p:sp>
      </p:grpSp>
      <p:grpSp>
        <p:nvGrpSpPr>
          <p:cNvPr id="572" name="Group 572"/>
          <p:cNvGrpSpPr/>
          <p:nvPr/>
        </p:nvGrpSpPr>
        <p:grpSpPr>
          <a:xfrm>
            <a:off x="2395961" y="3781128"/>
            <a:ext cx="879200" cy="369853"/>
            <a:chOff x="-1" y="-1"/>
            <a:chExt cx="659399" cy="369852"/>
          </a:xfrm>
        </p:grpSpPr>
        <p:sp>
          <p:nvSpPr>
            <p:cNvPr id="570" name="Shape 570"/>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571" name="Shape 571"/>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N.P.7</a:t>
              </a:r>
            </a:p>
          </p:txBody>
        </p:sp>
      </p:grpSp>
      <p:grpSp>
        <p:nvGrpSpPr>
          <p:cNvPr id="575" name="Group 575"/>
          <p:cNvGrpSpPr/>
          <p:nvPr/>
        </p:nvGrpSpPr>
        <p:grpSpPr>
          <a:xfrm>
            <a:off x="7018543" y="3669093"/>
            <a:ext cx="879200" cy="369853"/>
            <a:chOff x="-1" y="-1"/>
            <a:chExt cx="659399" cy="369852"/>
          </a:xfrm>
        </p:grpSpPr>
        <p:sp>
          <p:nvSpPr>
            <p:cNvPr id="573" name="Shape 573"/>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574" name="Shape 574"/>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N.P.1</a:t>
              </a:r>
            </a:p>
          </p:txBody>
        </p:sp>
      </p:grpSp>
      <p:grpSp>
        <p:nvGrpSpPr>
          <p:cNvPr id="578" name="Group 578"/>
          <p:cNvGrpSpPr/>
          <p:nvPr/>
        </p:nvGrpSpPr>
        <p:grpSpPr>
          <a:xfrm>
            <a:off x="7446432" y="4148194"/>
            <a:ext cx="879202" cy="369853"/>
            <a:chOff x="-1" y="-1"/>
            <a:chExt cx="659399" cy="369852"/>
          </a:xfrm>
        </p:grpSpPr>
        <p:sp>
          <p:nvSpPr>
            <p:cNvPr id="576" name="Shape 576"/>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577" name="Shape 577"/>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N.P.2</a:t>
              </a:r>
            </a:p>
          </p:txBody>
        </p:sp>
      </p:grpSp>
      <p:grpSp>
        <p:nvGrpSpPr>
          <p:cNvPr id="581" name="Group 581"/>
          <p:cNvGrpSpPr/>
          <p:nvPr/>
        </p:nvGrpSpPr>
        <p:grpSpPr>
          <a:xfrm>
            <a:off x="3569182" y="2193689"/>
            <a:ext cx="879200" cy="369853"/>
            <a:chOff x="-1" y="-1"/>
            <a:chExt cx="659399" cy="369852"/>
          </a:xfrm>
        </p:grpSpPr>
        <p:sp>
          <p:nvSpPr>
            <p:cNvPr id="579" name="Shape 579"/>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580" name="Shape 580"/>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N.P.4</a:t>
              </a:r>
            </a:p>
          </p:txBody>
        </p:sp>
      </p:grpSp>
      <p:grpSp>
        <p:nvGrpSpPr>
          <p:cNvPr id="584" name="Group 584"/>
          <p:cNvGrpSpPr/>
          <p:nvPr/>
        </p:nvGrpSpPr>
        <p:grpSpPr>
          <a:xfrm>
            <a:off x="2687958" y="3251372"/>
            <a:ext cx="879200" cy="369853"/>
            <a:chOff x="-1" y="-1"/>
            <a:chExt cx="659399" cy="369852"/>
          </a:xfrm>
        </p:grpSpPr>
        <p:sp>
          <p:nvSpPr>
            <p:cNvPr id="582" name="Shape 582"/>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583" name="Shape 583"/>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N.P.6</a:t>
              </a:r>
            </a:p>
          </p:txBody>
        </p:sp>
      </p:grpSp>
      <p:grpSp>
        <p:nvGrpSpPr>
          <p:cNvPr id="587" name="Group 587"/>
          <p:cNvGrpSpPr/>
          <p:nvPr/>
        </p:nvGrpSpPr>
        <p:grpSpPr>
          <a:xfrm>
            <a:off x="4009581" y="1691906"/>
            <a:ext cx="879200" cy="369853"/>
            <a:chOff x="-1" y="-1"/>
            <a:chExt cx="659399" cy="369852"/>
          </a:xfrm>
        </p:grpSpPr>
        <p:sp>
          <p:nvSpPr>
            <p:cNvPr id="585" name="Shape 585"/>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586" name="Shape 586"/>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N.P.3</a:t>
              </a:r>
            </a:p>
          </p:txBody>
        </p:sp>
      </p:grpSp>
      <p:grpSp>
        <p:nvGrpSpPr>
          <p:cNvPr id="590" name="Group 590"/>
          <p:cNvGrpSpPr/>
          <p:nvPr/>
        </p:nvGrpSpPr>
        <p:grpSpPr>
          <a:xfrm>
            <a:off x="5232820" y="2693886"/>
            <a:ext cx="491769" cy="398428"/>
            <a:chOff x="0" y="0"/>
            <a:chExt cx="368826" cy="398426"/>
          </a:xfrm>
        </p:grpSpPr>
        <p:sp>
          <p:nvSpPr>
            <p:cNvPr id="588" name="Shape 588"/>
            <p:cNvSpPr/>
            <p:nvPr/>
          </p:nvSpPr>
          <p:spPr>
            <a:xfrm>
              <a:off x="0" y="0"/>
              <a:ext cx="368826" cy="398426"/>
            </a:xfrm>
            <a:prstGeom prst="rect">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lin ang="16200000" scaled="0"/>
            </a:gradFill>
            <a:ln w="9525" cap="flat">
              <a:solidFill>
                <a:srgbClr val="7D60A0"/>
              </a:solidFill>
              <a:prstDash val="solid"/>
              <a:round/>
            </a:ln>
            <a:effectLst/>
          </p:spPr>
          <p:txBody>
            <a:bodyPr wrap="square" lIns="45718" tIns="45718" rIns="45718" bIns="45718" numCol="1" anchor="t">
              <a:noAutofit/>
            </a:bodyPr>
            <a:lstStyle/>
            <a:p>
              <a:endParaRPr>
                <a:solidFill>
                  <a:schemeClr val="tx1">
                    <a:lumMod val="95000"/>
                    <a:lumOff val="5000"/>
                  </a:schemeClr>
                </a:solidFill>
              </a:endParaRPr>
            </a:p>
          </p:txBody>
        </p:sp>
        <p:sp>
          <p:nvSpPr>
            <p:cNvPr id="589" name="Shape 589"/>
            <p:cNvSpPr/>
            <p:nvPr/>
          </p:nvSpPr>
          <p:spPr>
            <a:xfrm>
              <a:off x="0" y="0"/>
              <a:ext cx="368826" cy="3693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p>
              <a:r>
                <a:rPr>
                  <a:solidFill>
                    <a:schemeClr val="tx1">
                      <a:lumMod val="95000"/>
                      <a:lumOff val="5000"/>
                    </a:schemeClr>
                  </a:solidFill>
                </a:rPr>
                <a:t>5</a:t>
              </a:r>
            </a:p>
          </p:txBody>
        </p:sp>
      </p:grpSp>
      <p:grpSp>
        <p:nvGrpSpPr>
          <p:cNvPr id="593" name="Group 593"/>
          <p:cNvGrpSpPr/>
          <p:nvPr/>
        </p:nvGrpSpPr>
        <p:grpSpPr>
          <a:xfrm>
            <a:off x="4802275" y="2179403"/>
            <a:ext cx="491768" cy="415494"/>
            <a:chOff x="0" y="0"/>
            <a:chExt cx="368824" cy="415492"/>
          </a:xfrm>
        </p:grpSpPr>
        <p:sp>
          <p:nvSpPr>
            <p:cNvPr id="591" name="Shape 591"/>
            <p:cNvSpPr/>
            <p:nvPr/>
          </p:nvSpPr>
          <p:spPr>
            <a:xfrm>
              <a:off x="0" y="0"/>
              <a:ext cx="368824" cy="398426"/>
            </a:xfrm>
            <a:prstGeom prst="rect">
              <a:avLst/>
            </a:prstGeom>
            <a:gradFill flip="none" rotWithShape="1">
              <a:gsLst>
                <a:gs pos="0">
                  <a:srgbClr val="39B7D8"/>
                </a:gs>
                <a:gs pos="100000">
                  <a:schemeClr val="accent5">
                    <a:hueOff val="249502"/>
                    <a:satOff val="48101"/>
                    <a:lumOff val="28891"/>
                  </a:schemeClr>
                </a:gs>
              </a:gsLst>
              <a:lin ang="16200000" scaled="0"/>
            </a:gradFill>
            <a:ln w="9525" cap="flat">
              <a:solidFill>
                <a:srgbClr val="46AAC4"/>
              </a:solidFill>
              <a:prstDash val="solid"/>
              <a:round/>
            </a:ln>
            <a:effectLst/>
          </p:spPr>
          <p:txBody>
            <a:bodyPr wrap="square" lIns="45718" tIns="45718" rIns="45718" bIns="45718" numCol="1" anchor="t">
              <a:noAutofit/>
            </a:bodyPr>
            <a:lstStyle/>
            <a:p>
              <a:pPr algn="ctr">
                <a:defRPr sz="2100">
                  <a:solidFill>
                    <a:srgbClr val="FFFFFF"/>
                  </a:solidFill>
                </a:defRPr>
              </a:pPr>
              <a:endParaRPr>
                <a:solidFill>
                  <a:schemeClr val="tx1">
                    <a:lumMod val="95000"/>
                    <a:lumOff val="5000"/>
                  </a:schemeClr>
                </a:solidFill>
              </a:endParaRPr>
            </a:p>
          </p:txBody>
        </p:sp>
        <p:sp>
          <p:nvSpPr>
            <p:cNvPr id="592" name="Shape 592"/>
            <p:cNvSpPr/>
            <p:nvPr/>
          </p:nvSpPr>
          <p:spPr>
            <a:xfrm>
              <a:off x="0" y="0"/>
              <a:ext cx="368824" cy="41549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2100">
                  <a:solidFill>
                    <a:srgbClr val="FFFFFF"/>
                  </a:solidFill>
                </a:defRPr>
              </a:lvl1pPr>
            </a:lstStyle>
            <a:p>
              <a:r>
                <a:rPr>
                  <a:solidFill>
                    <a:schemeClr val="tx1">
                      <a:lumMod val="95000"/>
                      <a:lumOff val="5000"/>
                    </a:schemeClr>
                  </a:solidFill>
                </a:rPr>
                <a:t>5</a:t>
              </a:r>
            </a:p>
          </p:txBody>
        </p:sp>
      </p:grpSp>
      <p:grpSp>
        <p:nvGrpSpPr>
          <p:cNvPr id="596" name="Group 596"/>
          <p:cNvGrpSpPr/>
          <p:nvPr/>
        </p:nvGrpSpPr>
        <p:grpSpPr>
          <a:xfrm>
            <a:off x="8499102" y="5111159"/>
            <a:ext cx="491768" cy="398428"/>
            <a:chOff x="0" y="0"/>
            <a:chExt cx="368824" cy="398426"/>
          </a:xfrm>
        </p:grpSpPr>
        <p:sp>
          <p:nvSpPr>
            <p:cNvPr id="594" name="Shape 594"/>
            <p:cNvSpPr/>
            <p:nvPr/>
          </p:nvSpPr>
          <p:spPr>
            <a:xfrm>
              <a:off x="0" y="0"/>
              <a:ext cx="368824" cy="398426"/>
            </a:xfrm>
            <a:prstGeom prst="rect">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lin ang="16200000" scaled="0"/>
            </a:gradFill>
            <a:ln w="9525" cap="flat">
              <a:solidFill>
                <a:srgbClr val="7D60A0"/>
              </a:solidFill>
              <a:prstDash val="solid"/>
              <a:round/>
            </a:ln>
            <a:effectLst/>
          </p:spPr>
          <p:txBody>
            <a:bodyPr wrap="square" lIns="45718" tIns="45718" rIns="45718" bIns="45718" numCol="1" anchor="t">
              <a:noAutofit/>
            </a:bodyPr>
            <a:lstStyle/>
            <a:p>
              <a:endParaRPr>
                <a:solidFill>
                  <a:schemeClr val="tx1">
                    <a:lumMod val="95000"/>
                    <a:lumOff val="5000"/>
                  </a:schemeClr>
                </a:solidFill>
              </a:endParaRPr>
            </a:p>
          </p:txBody>
        </p:sp>
        <p:sp>
          <p:nvSpPr>
            <p:cNvPr id="595" name="Shape 595"/>
            <p:cNvSpPr/>
            <p:nvPr/>
          </p:nvSpPr>
          <p:spPr>
            <a:xfrm>
              <a:off x="0" y="0"/>
              <a:ext cx="368824" cy="3693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p>
              <a:r>
                <a:rPr>
                  <a:solidFill>
                    <a:schemeClr val="tx1">
                      <a:lumMod val="95000"/>
                      <a:lumOff val="5000"/>
                    </a:schemeClr>
                  </a:solidFill>
                </a:rPr>
                <a:t>2</a:t>
              </a:r>
            </a:p>
          </p:txBody>
        </p:sp>
      </p:grpSp>
      <p:grpSp>
        <p:nvGrpSpPr>
          <p:cNvPr id="599" name="Group 599"/>
          <p:cNvGrpSpPr/>
          <p:nvPr/>
        </p:nvGrpSpPr>
        <p:grpSpPr>
          <a:xfrm>
            <a:off x="8146611" y="4619358"/>
            <a:ext cx="491768" cy="398428"/>
            <a:chOff x="0" y="0"/>
            <a:chExt cx="368824" cy="398426"/>
          </a:xfrm>
        </p:grpSpPr>
        <p:sp>
          <p:nvSpPr>
            <p:cNvPr id="597" name="Shape 597"/>
            <p:cNvSpPr/>
            <p:nvPr/>
          </p:nvSpPr>
          <p:spPr>
            <a:xfrm>
              <a:off x="0" y="0"/>
              <a:ext cx="368824" cy="398426"/>
            </a:xfrm>
            <a:prstGeom prst="rect">
              <a:avLst/>
            </a:prstGeom>
            <a:gradFill flip="none" rotWithShape="1">
              <a:gsLst>
                <a:gs pos="0">
                  <a:srgbClr val="39B7D8"/>
                </a:gs>
                <a:gs pos="100000">
                  <a:schemeClr val="accent5">
                    <a:hueOff val="249502"/>
                    <a:satOff val="48101"/>
                    <a:lumOff val="28891"/>
                  </a:schemeClr>
                </a:gs>
              </a:gsLst>
              <a:lin ang="16200000" scaled="0"/>
            </a:gradFill>
            <a:ln w="9525" cap="flat">
              <a:solidFill>
                <a:srgbClr val="46AAC4"/>
              </a:solidFill>
              <a:prstDash val="solid"/>
              <a:round/>
            </a:ln>
            <a:effectLst/>
          </p:spPr>
          <p:txBody>
            <a:bodyPr wrap="square" lIns="45718" tIns="45718" rIns="45718" bIns="45718" numCol="1" anchor="t">
              <a:noAutofit/>
            </a:bodyPr>
            <a:lstStyle/>
            <a:p>
              <a:pPr>
                <a:defRPr>
                  <a:solidFill>
                    <a:srgbClr val="FFFFFF"/>
                  </a:solidFill>
                </a:defRPr>
              </a:pPr>
              <a:endParaRPr>
                <a:solidFill>
                  <a:schemeClr val="tx1">
                    <a:lumMod val="95000"/>
                    <a:lumOff val="5000"/>
                  </a:schemeClr>
                </a:solidFill>
              </a:endParaRPr>
            </a:p>
          </p:txBody>
        </p:sp>
        <p:sp>
          <p:nvSpPr>
            <p:cNvPr id="598" name="Shape 598"/>
            <p:cNvSpPr/>
            <p:nvPr/>
          </p:nvSpPr>
          <p:spPr>
            <a:xfrm>
              <a:off x="0" y="0"/>
              <a:ext cx="368824" cy="3693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rPr>
                  <a:solidFill>
                    <a:schemeClr val="tx1">
                      <a:lumMod val="95000"/>
                      <a:lumOff val="5000"/>
                    </a:schemeClr>
                  </a:solidFill>
                </a:rPr>
                <a:t>2</a:t>
              </a:r>
            </a:p>
          </p:txBody>
        </p:sp>
      </p:grpSp>
      <p:sp>
        <p:nvSpPr>
          <p:cNvPr id="600" name="Shape 600"/>
          <p:cNvSpPr/>
          <p:nvPr/>
        </p:nvSpPr>
        <p:spPr>
          <a:xfrm>
            <a:off x="2544333" y="580701"/>
            <a:ext cx="491477"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20%</a:t>
            </a:r>
          </a:p>
        </p:txBody>
      </p:sp>
      <p:sp>
        <p:nvSpPr>
          <p:cNvPr id="601" name="Shape 601"/>
          <p:cNvSpPr/>
          <p:nvPr/>
        </p:nvSpPr>
        <p:spPr>
          <a:xfrm>
            <a:off x="5155344" y="618608"/>
            <a:ext cx="544376"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80 %</a:t>
            </a:r>
          </a:p>
        </p:txBody>
      </p:sp>
      <p:sp>
        <p:nvSpPr>
          <p:cNvPr id="602" name="Shape 602"/>
          <p:cNvSpPr/>
          <p:nvPr/>
        </p:nvSpPr>
        <p:spPr>
          <a:xfrm>
            <a:off x="5691514" y="1153130"/>
            <a:ext cx="491477"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20%</a:t>
            </a:r>
          </a:p>
        </p:txBody>
      </p:sp>
      <p:sp>
        <p:nvSpPr>
          <p:cNvPr id="603" name="Shape 603"/>
          <p:cNvSpPr/>
          <p:nvPr/>
        </p:nvSpPr>
        <p:spPr>
          <a:xfrm>
            <a:off x="3764140" y="1171494"/>
            <a:ext cx="544376"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80 %</a:t>
            </a:r>
          </a:p>
        </p:txBody>
      </p:sp>
      <p:grpSp>
        <p:nvGrpSpPr>
          <p:cNvPr id="606" name="Group 606"/>
          <p:cNvGrpSpPr/>
          <p:nvPr/>
        </p:nvGrpSpPr>
        <p:grpSpPr>
          <a:xfrm>
            <a:off x="9797142" y="784549"/>
            <a:ext cx="2111741" cy="650473"/>
            <a:chOff x="0" y="0"/>
            <a:chExt cx="1583805" cy="650472"/>
          </a:xfrm>
        </p:grpSpPr>
        <p:sp>
          <p:nvSpPr>
            <p:cNvPr id="604" name="Shape 604"/>
            <p:cNvSpPr/>
            <p:nvPr/>
          </p:nvSpPr>
          <p:spPr>
            <a:xfrm>
              <a:off x="0" y="0"/>
              <a:ext cx="1583805"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defRPr sz="1600"/>
              </a:pPr>
              <a:endParaRPr>
                <a:solidFill>
                  <a:schemeClr val="tx1">
                    <a:lumMod val="95000"/>
                    <a:lumOff val="5000"/>
                  </a:schemeClr>
                </a:solidFill>
              </a:endParaRPr>
            </a:p>
          </p:txBody>
        </p:sp>
        <p:sp>
          <p:nvSpPr>
            <p:cNvPr id="605" name="Shape 605"/>
            <p:cNvSpPr/>
            <p:nvPr/>
          </p:nvSpPr>
          <p:spPr>
            <a:xfrm>
              <a:off x="55796" y="55797"/>
              <a:ext cx="1472212" cy="58477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lvl1pPr>
            </a:lstStyle>
            <a:p>
              <a:r>
                <a:rPr>
                  <a:solidFill>
                    <a:schemeClr val="tx1">
                      <a:lumMod val="95000"/>
                      <a:lumOff val="5000"/>
                    </a:schemeClr>
                  </a:solidFill>
                </a:rPr>
                <a:t>Namensliste 10-15 Personen</a:t>
              </a:r>
            </a:p>
          </p:txBody>
        </p:sp>
      </p:grpSp>
      <p:sp>
        <p:nvSpPr>
          <p:cNvPr id="607" name="Shape 607"/>
          <p:cNvSpPr/>
          <p:nvPr/>
        </p:nvSpPr>
        <p:spPr>
          <a:xfrm flipH="1" flipV="1">
            <a:off x="6170947" y="878258"/>
            <a:ext cx="3626192" cy="102298"/>
          </a:xfrm>
          <a:prstGeom prst="line">
            <a:avLst/>
          </a:prstGeom>
          <a:ln w="25400">
            <a:solidFill>
              <a:schemeClr val="accent4"/>
            </a:solidFill>
            <a:tailEnd type="triangle"/>
          </a:ln>
        </p:spPr>
        <p:txBody>
          <a:bodyPr lIns="45718" tIns="45718" rIns="45718" bIns="45718"/>
          <a:lstStyle/>
          <a:p>
            <a:endParaRPr>
              <a:solidFill>
                <a:schemeClr val="tx1">
                  <a:lumMod val="95000"/>
                  <a:lumOff val="5000"/>
                </a:schemeClr>
              </a:solidFill>
            </a:endParaRPr>
          </a:p>
        </p:txBody>
      </p:sp>
      <p:sp>
        <p:nvSpPr>
          <p:cNvPr id="608" name="Shape 608"/>
          <p:cNvSpPr/>
          <p:nvPr/>
        </p:nvSpPr>
        <p:spPr>
          <a:xfrm flipH="1">
            <a:off x="6453028" y="1135292"/>
            <a:ext cx="3344112" cy="197798"/>
          </a:xfrm>
          <a:prstGeom prst="line">
            <a:avLst/>
          </a:prstGeom>
          <a:ln w="25400">
            <a:solidFill>
              <a:srgbClr val="A42238"/>
            </a:solidFill>
            <a:tailEnd type="triangle"/>
          </a:ln>
        </p:spPr>
        <p:txBody>
          <a:bodyPr lIns="45718" tIns="45718" rIns="45718" bIns="45718"/>
          <a:lstStyle/>
          <a:p>
            <a:endParaRPr>
              <a:solidFill>
                <a:schemeClr val="tx1">
                  <a:lumMod val="95000"/>
                  <a:lumOff val="5000"/>
                </a:schemeClr>
              </a:solidFill>
            </a:endParaRPr>
          </a:p>
        </p:txBody>
      </p:sp>
      <p:sp>
        <p:nvSpPr>
          <p:cNvPr id="609" name="Shape 609"/>
          <p:cNvSpPr/>
          <p:nvPr/>
        </p:nvSpPr>
        <p:spPr>
          <a:xfrm flipH="1">
            <a:off x="6077814" y="1255427"/>
            <a:ext cx="3645029" cy="585730"/>
          </a:xfrm>
          <a:prstGeom prst="line">
            <a:avLst/>
          </a:prstGeom>
          <a:ln w="25400">
            <a:solidFill>
              <a:schemeClr val="accent5"/>
            </a:solidFill>
            <a:tailEnd type="triangle"/>
          </a:ln>
        </p:spPr>
        <p:txBody>
          <a:bodyPr lIns="45718" tIns="45718" rIns="45718" bIns="45718"/>
          <a:lstStyle/>
          <a:p>
            <a:endParaRPr>
              <a:solidFill>
                <a:schemeClr val="tx1">
                  <a:lumMod val="95000"/>
                  <a:lumOff val="5000"/>
                </a:schemeClr>
              </a:solidFill>
            </a:endParaRPr>
          </a:p>
        </p:txBody>
      </p:sp>
      <p:grpSp>
        <p:nvGrpSpPr>
          <p:cNvPr id="612" name="Group 612"/>
          <p:cNvGrpSpPr/>
          <p:nvPr/>
        </p:nvGrpSpPr>
        <p:grpSpPr>
          <a:xfrm>
            <a:off x="10156455" y="1770416"/>
            <a:ext cx="1393117" cy="650473"/>
            <a:chOff x="0" y="0"/>
            <a:chExt cx="1044837" cy="650472"/>
          </a:xfrm>
        </p:grpSpPr>
        <p:sp>
          <p:nvSpPr>
            <p:cNvPr id="610" name="Shape 610"/>
            <p:cNvSpPr/>
            <p:nvPr/>
          </p:nvSpPr>
          <p:spPr>
            <a:xfrm>
              <a:off x="0" y="0"/>
              <a:ext cx="1044837"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lgn="ctr">
                <a:defRPr sz="1600"/>
              </a:pPr>
              <a:endParaRPr>
                <a:solidFill>
                  <a:schemeClr val="tx1">
                    <a:lumMod val="95000"/>
                    <a:lumOff val="5000"/>
                  </a:schemeClr>
                </a:solidFill>
              </a:endParaRPr>
            </a:p>
          </p:txBody>
        </p:sp>
        <p:sp>
          <p:nvSpPr>
            <p:cNvPr id="611" name="Shape 611"/>
            <p:cNvSpPr/>
            <p:nvPr/>
          </p:nvSpPr>
          <p:spPr>
            <a:xfrm>
              <a:off x="55797" y="55797"/>
              <a:ext cx="933242"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1600"/>
              </a:lvl1pPr>
            </a:lstStyle>
            <a:p>
              <a:r>
                <a:rPr>
                  <a:solidFill>
                    <a:schemeClr val="tx1">
                      <a:lumMod val="95000"/>
                      <a:lumOff val="5000"/>
                    </a:schemeClr>
                  </a:solidFill>
                </a:rPr>
                <a:t>7-9 PARTNER</a:t>
              </a:r>
            </a:p>
          </p:txBody>
        </p:sp>
      </p:grpSp>
      <p:sp>
        <p:nvSpPr>
          <p:cNvPr id="613" name="Shape 613"/>
          <p:cNvSpPr/>
          <p:nvPr/>
        </p:nvSpPr>
        <p:spPr>
          <a:xfrm>
            <a:off x="10860172" y="1416005"/>
            <a:ext cx="3" cy="293886"/>
          </a:xfrm>
          <a:prstGeom prst="line">
            <a:avLst/>
          </a:prstGeom>
          <a:ln w="25400">
            <a:solidFill>
              <a:srgbClr val="A41709"/>
            </a:solidFill>
            <a:tailEnd type="triangle"/>
          </a:ln>
        </p:spPr>
        <p:txBody>
          <a:bodyPr lIns="45718" tIns="45718" rIns="45718" bIns="45718"/>
          <a:lstStyle/>
          <a:p>
            <a:endParaRPr>
              <a:solidFill>
                <a:schemeClr val="tx1">
                  <a:lumMod val="95000"/>
                  <a:lumOff val="5000"/>
                </a:schemeClr>
              </a:solidFill>
            </a:endParaRPr>
          </a:p>
        </p:txBody>
      </p:sp>
      <p:sp>
        <p:nvSpPr>
          <p:cNvPr id="614" name="Shape 614"/>
          <p:cNvSpPr/>
          <p:nvPr/>
        </p:nvSpPr>
        <p:spPr>
          <a:xfrm flipH="1">
            <a:off x="6556159" y="1356739"/>
            <a:ext cx="3240983" cy="928526"/>
          </a:xfrm>
          <a:prstGeom prst="line">
            <a:avLst/>
          </a:prstGeom>
          <a:ln w="25400">
            <a:solidFill>
              <a:schemeClr val="accent5"/>
            </a:solidFill>
            <a:tailEnd type="triangle"/>
          </a:ln>
        </p:spPr>
        <p:txBody>
          <a:bodyPr lIns="45718" tIns="45718" rIns="45718" bIns="45718"/>
          <a:lstStyle/>
          <a:p>
            <a:endParaRPr>
              <a:solidFill>
                <a:schemeClr val="tx1">
                  <a:lumMod val="95000"/>
                  <a:lumOff val="5000"/>
                </a:schemeClr>
              </a:solidFill>
            </a:endParaRPr>
          </a:p>
        </p:txBody>
      </p:sp>
    </p:spTree>
    <p:extLst>
      <p:ext uri="{BB962C8B-B14F-4D97-AF65-F5344CB8AC3E}">
        <p14:creationId xmlns:p14="http://schemas.microsoft.com/office/powerpoint/2010/main" val="3142901632"/>
      </p:ext>
    </p:extLst>
  </p:cSld>
  <p:clrMapOvr>
    <a:masterClrMapping/>
  </p:clrMapOvr>
  <p:transition spd="slow">
    <p:wipe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9" name="Group 619"/>
          <p:cNvGrpSpPr/>
          <p:nvPr/>
        </p:nvGrpSpPr>
        <p:grpSpPr>
          <a:xfrm>
            <a:off x="4809067" y="101600"/>
            <a:ext cx="1371950" cy="394346"/>
            <a:chOff x="0" y="0"/>
            <a:chExt cx="1028962" cy="394345"/>
          </a:xfrm>
        </p:grpSpPr>
        <p:sp>
          <p:nvSpPr>
            <p:cNvPr id="617" name="Shape 617"/>
            <p:cNvSpPr/>
            <p:nvPr/>
          </p:nvSpPr>
          <p:spPr>
            <a:xfrm>
              <a:off x="0" y="0"/>
              <a:ext cx="1028962" cy="382551"/>
            </a:xfrm>
            <a:prstGeom prst="roundRect">
              <a:avLst>
                <a:gd name="adj" fmla="val 49798"/>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618" name="Shape 618"/>
            <p:cNvSpPr/>
            <p:nvPr/>
          </p:nvSpPr>
          <p:spPr>
            <a:xfrm>
              <a:off x="55795" y="55796"/>
              <a:ext cx="917370"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Sponsor</a:t>
              </a:r>
            </a:p>
          </p:txBody>
        </p:sp>
      </p:grpSp>
      <p:grpSp>
        <p:nvGrpSpPr>
          <p:cNvPr id="622" name="Group 622"/>
          <p:cNvGrpSpPr/>
          <p:nvPr/>
        </p:nvGrpSpPr>
        <p:grpSpPr>
          <a:xfrm>
            <a:off x="3405435" y="599751"/>
            <a:ext cx="1648822" cy="488388"/>
            <a:chOff x="0" y="0"/>
            <a:chExt cx="1236616" cy="488386"/>
          </a:xfrm>
        </p:grpSpPr>
        <p:sp>
          <p:nvSpPr>
            <p:cNvPr id="620" name="Shape 620"/>
            <p:cNvSpPr/>
            <p:nvPr/>
          </p:nvSpPr>
          <p:spPr>
            <a:xfrm>
              <a:off x="0" y="0"/>
              <a:ext cx="1236616" cy="488386"/>
            </a:xfrm>
            <a:prstGeom prst="roundRect">
              <a:avLst>
                <a:gd name="adj" fmla="val 39006"/>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621" name="Shape 621"/>
            <p:cNvSpPr/>
            <p:nvPr/>
          </p:nvSpPr>
          <p:spPr>
            <a:xfrm>
              <a:off x="55794" y="55795"/>
              <a:ext cx="1125027"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Neuer T.P.</a:t>
              </a:r>
            </a:p>
          </p:txBody>
        </p:sp>
      </p:grpSp>
      <p:grpSp>
        <p:nvGrpSpPr>
          <p:cNvPr id="625" name="Group 625"/>
          <p:cNvGrpSpPr/>
          <p:nvPr/>
        </p:nvGrpSpPr>
        <p:grpSpPr>
          <a:xfrm>
            <a:off x="2796833" y="1210087"/>
            <a:ext cx="879200" cy="369853"/>
            <a:chOff x="-1" y="-1"/>
            <a:chExt cx="659399" cy="369852"/>
          </a:xfrm>
        </p:grpSpPr>
        <p:sp>
          <p:nvSpPr>
            <p:cNvPr id="623" name="Shape 623"/>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624" name="Shape 624"/>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N.P.1</a:t>
              </a:r>
            </a:p>
          </p:txBody>
        </p:sp>
      </p:grpSp>
      <p:grpSp>
        <p:nvGrpSpPr>
          <p:cNvPr id="628" name="Group 628"/>
          <p:cNvGrpSpPr/>
          <p:nvPr/>
        </p:nvGrpSpPr>
        <p:grpSpPr>
          <a:xfrm>
            <a:off x="2217973" y="1701888"/>
            <a:ext cx="879200" cy="369853"/>
            <a:chOff x="-1" y="-1"/>
            <a:chExt cx="659399" cy="369852"/>
          </a:xfrm>
        </p:grpSpPr>
        <p:sp>
          <p:nvSpPr>
            <p:cNvPr id="626" name="Shape 626"/>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627" name="Shape 627"/>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N.P.2</a:t>
              </a:r>
            </a:p>
          </p:txBody>
        </p:sp>
      </p:grpSp>
      <p:grpSp>
        <p:nvGrpSpPr>
          <p:cNvPr id="631" name="Group 631"/>
          <p:cNvGrpSpPr/>
          <p:nvPr/>
        </p:nvGrpSpPr>
        <p:grpSpPr>
          <a:xfrm>
            <a:off x="5181447" y="1701888"/>
            <a:ext cx="879200" cy="369853"/>
            <a:chOff x="-1" y="-1"/>
            <a:chExt cx="659399" cy="369852"/>
          </a:xfrm>
        </p:grpSpPr>
        <p:sp>
          <p:nvSpPr>
            <p:cNvPr id="629" name="Shape 629"/>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630" name="Shape 630"/>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N.P.4</a:t>
              </a:r>
            </a:p>
          </p:txBody>
        </p:sp>
      </p:grpSp>
      <p:grpSp>
        <p:nvGrpSpPr>
          <p:cNvPr id="634" name="Group 634"/>
          <p:cNvGrpSpPr/>
          <p:nvPr/>
        </p:nvGrpSpPr>
        <p:grpSpPr>
          <a:xfrm>
            <a:off x="5656401" y="2193689"/>
            <a:ext cx="879200" cy="369853"/>
            <a:chOff x="-1" y="-1"/>
            <a:chExt cx="659399" cy="369852"/>
          </a:xfrm>
        </p:grpSpPr>
        <p:sp>
          <p:nvSpPr>
            <p:cNvPr id="632" name="Shape 632"/>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633" name="Shape 633"/>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N.P.5</a:t>
              </a:r>
            </a:p>
          </p:txBody>
        </p:sp>
      </p:grpSp>
      <p:grpSp>
        <p:nvGrpSpPr>
          <p:cNvPr id="637" name="Group 637"/>
          <p:cNvGrpSpPr/>
          <p:nvPr/>
        </p:nvGrpSpPr>
        <p:grpSpPr>
          <a:xfrm>
            <a:off x="6154034" y="2683673"/>
            <a:ext cx="879200" cy="369853"/>
            <a:chOff x="-1" y="-1"/>
            <a:chExt cx="659399" cy="369852"/>
          </a:xfrm>
        </p:grpSpPr>
        <p:sp>
          <p:nvSpPr>
            <p:cNvPr id="635" name="Shape 635"/>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636" name="Shape 636"/>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N.P.6</a:t>
              </a:r>
            </a:p>
          </p:txBody>
        </p:sp>
      </p:grpSp>
      <p:grpSp>
        <p:nvGrpSpPr>
          <p:cNvPr id="640" name="Group 640"/>
          <p:cNvGrpSpPr/>
          <p:nvPr/>
        </p:nvGrpSpPr>
        <p:grpSpPr>
          <a:xfrm>
            <a:off x="6534105" y="3173658"/>
            <a:ext cx="879200" cy="369853"/>
            <a:chOff x="-1" y="-1"/>
            <a:chExt cx="659399" cy="369852"/>
          </a:xfrm>
        </p:grpSpPr>
        <p:sp>
          <p:nvSpPr>
            <p:cNvPr id="638" name="Shape 638"/>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639" name="Shape 639"/>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N.P.7</a:t>
              </a:r>
            </a:p>
          </p:txBody>
        </p:sp>
      </p:grpSp>
      <p:grpSp>
        <p:nvGrpSpPr>
          <p:cNvPr id="643" name="Group 643"/>
          <p:cNvGrpSpPr/>
          <p:nvPr/>
        </p:nvGrpSpPr>
        <p:grpSpPr>
          <a:xfrm>
            <a:off x="4731243" y="1210087"/>
            <a:ext cx="879200" cy="369853"/>
            <a:chOff x="-1" y="-1"/>
            <a:chExt cx="659399" cy="369852"/>
          </a:xfrm>
        </p:grpSpPr>
        <p:sp>
          <p:nvSpPr>
            <p:cNvPr id="641" name="Shape 641"/>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642" name="Shape 642"/>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N.P.3</a:t>
              </a:r>
            </a:p>
          </p:txBody>
        </p:sp>
      </p:grpSp>
      <p:grpSp>
        <p:nvGrpSpPr>
          <p:cNvPr id="646" name="Group 646"/>
          <p:cNvGrpSpPr/>
          <p:nvPr/>
        </p:nvGrpSpPr>
        <p:grpSpPr>
          <a:xfrm>
            <a:off x="3183881" y="2722530"/>
            <a:ext cx="879200" cy="369853"/>
            <a:chOff x="-1" y="-1"/>
            <a:chExt cx="659399" cy="369852"/>
          </a:xfrm>
        </p:grpSpPr>
        <p:sp>
          <p:nvSpPr>
            <p:cNvPr id="644" name="Shape 644"/>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645" name="Shape 645"/>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N.P.5</a:t>
              </a:r>
            </a:p>
          </p:txBody>
        </p:sp>
      </p:grpSp>
      <p:grpSp>
        <p:nvGrpSpPr>
          <p:cNvPr id="649" name="Group 649"/>
          <p:cNvGrpSpPr/>
          <p:nvPr/>
        </p:nvGrpSpPr>
        <p:grpSpPr>
          <a:xfrm>
            <a:off x="2395961" y="3781128"/>
            <a:ext cx="879200" cy="369853"/>
            <a:chOff x="-1" y="-1"/>
            <a:chExt cx="659399" cy="369852"/>
          </a:xfrm>
        </p:grpSpPr>
        <p:sp>
          <p:nvSpPr>
            <p:cNvPr id="647" name="Shape 647"/>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648" name="Shape 648"/>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N.P.7</a:t>
              </a:r>
            </a:p>
          </p:txBody>
        </p:sp>
      </p:grpSp>
      <p:grpSp>
        <p:nvGrpSpPr>
          <p:cNvPr id="652" name="Group 652"/>
          <p:cNvGrpSpPr/>
          <p:nvPr/>
        </p:nvGrpSpPr>
        <p:grpSpPr>
          <a:xfrm>
            <a:off x="7018543" y="3669093"/>
            <a:ext cx="879200" cy="369853"/>
            <a:chOff x="-1" y="-1"/>
            <a:chExt cx="659399" cy="369852"/>
          </a:xfrm>
        </p:grpSpPr>
        <p:sp>
          <p:nvSpPr>
            <p:cNvPr id="650" name="Shape 650"/>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651" name="Shape 651"/>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N.P.1</a:t>
              </a:r>
            </a:p>
          </p:txBody>
        </p:sp>
      </p:grpSp>
      <p:grpSp>
        <p:nvGrpSpPr>
          <p:cNvPr id="655" name="Group 655"/>
          <p:cNvGrpSpPr/>
          <p:nvPr/>
        </p:nvGrpSpPr>
        <p:grpSpPr>
          <a:xfrm>
            <a:off x="7446432" y="4148194"/>
            <a:ext cx="879202" cy="369853"/>
            <a:chOff x="-1" y="-1"/>
            <a:chExt cx="659399" cy="369852"/>
          </a:xfrm>
        </p:grpSpPr>
        <p:sp>
          <p:nvSpPr>
            <p:cNvPr id="653" name="Shape 653"/>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654" name="Shape 654"/>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N.P.2</a:t>
              </a:r>
            </a:p>
          </p:txBody>
        </p:sp>
      </p:grpSp>
      <p:grpSp>
        <p:nvGrpSpPr>
          <p:cNvPr id="658" name="Group 658"/>
          <p:cNvGrpSpPr/>
          <p:nvPr/>
        </p:nvGrpSpPr>
        <p:grpSpPr>
          <a:xfrm>
            <a:off x="3569182" y="2193689"/>
            <a:ext cx="879200" cy="369853"/>
            <a:chOff x="-1" y="-1"/>
            <a:chExt cx="659399" cy="369852"/>
          </a:xfrm>
        </p:grpSpPr>
        <p:sp>
          <p:nvSpPr>
            <p:cNvPr id="656" name="Shape 656"/>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657" name="Shape 657"/>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N.P.4</a:t>
              </a:r>
            </a:p>
          </p:txBody>
        </p:sp>
      </p:grpSp>
      <p:grpSp>
        <p:nvGrpSpPr>
          <p:cNvPr id="661" name="Group 661"/>
          <p:cNvGrpSpPr/>
          <p:nvPr/>
        </p:nvGrpSpPr>
        <p:grpSpPr>
          <a:xfrm>
            <a:off x="2687958" y="3251372"/>
            <a:ext cx="879200" cy="369853"/>
            <a:chOff x="-1" y="-1"/>
            <a:chExt cx="659399" cy="369852"/>
          </a:xfrm>
        </p:grpSpPr>
        <p:sp>
          <p:nvSpPr>
            <p:cNvPr id="659" name="Shape 659"/>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660" name="Shape 660"/>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N.P.6</a:t>
              </a:r>
            </a:p>
          </p:txBody>
        </p:sp>
      </p:grpSp>
      <p:grpSp>
        <p:nvGrpSpPr>
          <p:cNvPr id="664" name="Group 664"/>
          <p:cNvGrpSpPr/>
          <p:nvPr/>
        </p:nvGrpSpPr>
        <p:grpSpPr>
          <a:xfrm>
            <a:off x="4009581" y="1691906"/>
            <a:ext cx="879200" cy="369853"/>
            <a:chOff x="-1" y="-1"/>
            <a:chExt cx="659399" cy="369852"/>
          </a:xfrm>
        </p:grpSpPr>
        <p:sp>
          <p:nvSpPr>
            <p:cNvPr id="662" name="Shape 662"/>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663" name="Shape 663"/>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N.P.3</a:t>
              </a:r>
            </a:p>
          </p:txBody>
        </p:sp>
      </p:grpSp>
      <p:grpSp>
        <p:nvGrpSpPr>
          <p:cNvPr id="667" name="Group 667"/>
          <p:cNvGrpSpPr/>
          <p:nvPr/>
        </p:nvGrpSpPr>
        <p:grpSpPr>
          <a:xfrm>
            <a:off x="5679182" y="3159371"/>
            <a:ext cx="491768" cy="398428"/>
            <a:chOff x="0" y="0"/>
            <a:chExt cx="368824" cy="398426"/>
          </a:xfrm>
        </p:grpSpPr>
        <p:sp>
          <p:nvSpPr>
            <p:cNvPr id="665" name="Shape 665"/>
            <p:cNvSpPr/>
            <p:nvPr/>
          </p:nvSpPr>
          <p:spPr>
            <a:xfrm>
              <a:off x="0" y="0"/>
              <a:ext cx="368824" cy="398426"/>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a:solidFill>
                    <a:srgbClr val="FFFFFF"/>
                  </a:solidFill>
                </a:defRPr>
              </a:pPr>
              <a:endParaRPr>
                <a:solidFill>
                  <a:schemeClr val="tx1">
                    <a:lumMod val="95000"/>
                    <a:lumOff val="5000"/>
                  </a:schemeClr>
                </a:solidFill>
              </a:endParaRPr>
            </a:p>
          </p:txBody>
        </p:sp>
        <p:sp>
          <p:nvSpPr>
            <p:cNvPr id="666" name="Shape 666"/>
            <p:cNvSpPr/>
            <p:nvPr/>
          </p:nvSpPr>
          <p:spPr>
            <a:xfrm>
              <a:off x="0" y="0"/>
              <a:ext cx="368824" cy="3693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rPr>
                  <a:solidFill>
                    <a:schemeClr val="tx1">
                      <a:lumMod val="95000"/>
                      <a:lumOff val="5000"/>
                    </a:schemeClr>
                  </a:solidFill>
                </a:rPr>
                <a:t>5</a:t>
              </a:r>
            </a:p>
          </p:txBody>
        </p:sp>
      </p:grpSp>
      <p:grpSp>
        <p:nvGrpSpPr>
          <p:cNvPr id="670" name="Group 670"/>
          <p:cNvGrpSpPr/>
          <p:nvPr/>
        </p:nvGrpSpPr>
        <p:grpSpPr>
          <a:xfrm>
            <a:off x="5232820" y="2693886"/>
            <a:ext cx="491769" cy="398428"/>
            <a:chOff x="0" y="0"/>
            <a:chExt cx="368826" cy="398426"/>
          </a:xfrm>
        </p:grpSpPr>
        <p:sp>
          <p:nvSpPr>
            <p:cNvPr id="668" name="Shape 668"/>
            <p:cNvSpPr/>
            <p:nvPr/>
          </p:nvSpPr>
          <p:spPr>
            <a:xfrm>
              <a:off x="0" y="0"/>
              <a:ext cx="368826" cy="398426"/>
            </a:xfrm>
            <a:prstGeom prst="rect">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lin ang="16200000" scaled="0"/>
            </a:gradFill>
            <a:ln w="9525" cap="flat">
              <a:solidFill>
                <a:srgbClr val="7D60A0"/>
              </a:solidFill>
              <a:prstDash val="solid"/>
              <a:round/>
            </a:ln>
            <a:effectLst/>
          </p:spPr>
          <p:txBody>
            <a:bodyPr wrap="square" lIns="45718" tIns="45718" rIns="45718" bIns="45718" numCol="1" anchor="t">
              <a:noAutofit/>
            </a:bodyPr>
            <a:lstStyle/>
            <a:p>
              <a:endParaRPr>
                <a:solidFill>
                  <a:schemeClr val="tx1">
                    <a:lumMod val="95000"/>
                    <a:lumOff val="5000"/>
                  </a:schemeClr>
                </a:solidFill>
              </a:endParaRPr>
            </a:p>
          </p:txBody>
        </p:sp>
        <p:sp>
          <p:nvSpPr>
            <p:cNvPr id="669" name="Shape 669"/>
            <p:cNvSpPr/>
            <p:nvPr/>
          </p:nvSpPr>
          <p:spPr>
            <a:xfrm>
              <a:off x="0" y="0"/>
              <a:ext cx="368826" cy="3693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p>
              <a:r>
                <a:rPr>
                  <a:solidFill>
                    <a:schemeClr val="tx1">
                      <a:lumMod val="95000"/>
                      <a:lumOff val="5000"/>
                    </a:schemeClr>
                  </a:solidFill>
                </a:rPr>
                <a:t>5</a:t>
              </a:r>
            </a:p>
          </p:txBody>
        </p:sp>
      </p:grpSp>
      <p:grpSp>
        <p:nvGrpSpPr>
          <p:cNvPr id="673" name="Group 673"/>
          <p:cNvGrpSpPr/>
          <p:nvPr/>
        </p:nvGrpSpPr>
        <p:grpSpPr>
          <a:xfrm>
            <a:off x="4802275" y="2179403"/>
            <a:ext cx="491768" cy="415494"/>
            <a:chOff x="0" y="0"/>
            <a:chExt cx="368824" cy="415492"/>
          </a:xfrm>
        </p:grpSpPr>
        <p:sp>
          <p:nvSpPr>
            <p:cNvPr id="671" name="Shape 671"/>
            <p:cNvSpPr/>
            <p:nvPr/>
          </p:nvSpPr>
          <p:spPr>
            <a:xfrm>
              <a:off x="0" y="0"/>
              <a:ext cx="368824" cy="398426"/>
            </a:xfrm>
            <a:prstGeom prst="rect">
              <a:avLst/>
            </a:prstGeom>
            <a:gradFill flip="none" rotWithShape="1">
              <a:gsLst>
                <a:gs pos="0">
                  <a:srgbClr val="39B7D8"/>
                </a:gs>
                <a:gs pos="100000">
                  <a:schemeClr val="accent5">
                    <a:hueOff val="249502"/>
                    <a:satOff val="48101"/>
                    <a:lumOff val="28891"/>
                  </a:schemeClr>
                </a:gs>
              </a:gsLst>
              <a:lin ang="16200000" scaled="0"/>
            </a:gradFill>
            <a:ln w="9525" cap="flat">
              <a:solidFill>
                <a:srgbClr val="46AAC4"/>
              </a:solidFill>
              <a:prstDash val="solid"/>
              <a:round/>
            </a:ln>
            <a:effectLst/>
          </p:spPr>
          <p:txBody>
            <a:bodyPr wrap="square" lIns="45718" tIns="45718" rIns="45718" bIns="45718" numCol="1" anchor="t">
              <a:noAutofit/>
            </a:bodyPr>
            <a:lstStyle/>
            <a:p>
              <a:pPr algn="ctr">
                <a:defRPr sz="2100">
                  <a:solidFill>
                    <a:srgbClr val="FFFFFF"/>
                  </a:solidFill>
                </a:defRPr>
              </a:pPr>
              <a:endParaRPr>
                <a:solidFill>
                  <a:schemeClr val="tx1">
                    <a:lumMod val="95000"/>
                    <a:lumOff val="5000"/>
                  </a:schemeClr>
                </a:solidFill>
              </a:endParaRPr>
            </a:p>
          </p:txBody>
        </p:sp>
        <p:sp>
          <p:nvSpPr>
            <p:cNvPr id="672" name="Shape 672"/>
            <p:cNvSpPr/>
            <p:nvPr/>
          </p:nvSpPr>
          <p:spPr>
            <a:xfrm>
              <a:off x="0" y="0"/>
              <a:ext cx="368824" cy="41549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2100">
                  <a:solidFill>
                    <a:srgbClr val="FFFFFF"/>
                  </a:solidFill>
                </a:defRPr>
              </a:lvl1pPr>
            </a:lstStyle>
            <a:p>
              <a:r>
                <a:rPr>
                  <a:solidFill>
                    <a:schemeClr val="tx1">
                      <a:lumMod val="95000"/>
                      <a:lumOff val="5000"/>
                    </a:schemeClr>
                  </a:solidFill>
                </a:rPr>
                <a:t>5</a:t>
              </a:r>
            </a:p>
          </p:txBody>
        </p:sp>
      </p:grpSp>
      <p:grpSp>
        <p:nvGrpSpPr>
          <p:cNvPr id="676" name="Group 676"/>
          <p:cNvGrpSpPr/>
          <p:nvPr/>
        </p:nvGrpSpPr>
        <p:grpSpPr>
          <a:xfrm>
            <a:off x="8806665" y="5602960"/>
            <a:ext cx="491769" cy="398428"/>
            <a:chOff x="0" y="0"/>
            <a:chExt cx="368826" cy="398426"/>
          </a:xfrm>
        </p:grpSpPr>
        <p:sp>
          <p:nvSpPr>
            <p:cNvPr id="674" name="Shape 674"/>
            <p:cNvSpPr/>
            <p:nvPr/>
          </p:nvSpPr>
          <p:spPr>
            <a:xfrm>
              <a:off x="0" y="0"/>
              <a:ext cx="368826" cy="398426"/>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a:solidFill>
                    <a:srgbClr val="FFFFFF"/>
                  </a:solidFill>
                </a:defRPr>
              </a:pPr>
              <a:endParaRPr>
                <a:solidFill>
                  <a:schemeClr val="tx1">
                    <a:lumMod val="95000"/>
                    <a:lumOff val="5000"/>
                  </a:schemeClr>
                </a:solidFill>
              </a:endParaRPr>
            </a:p>
          </p:txBody>
        </p:sp>
        <p:sp>
          <p:nvSpPr>
            <p:cNvPr id="675" name="Shape 675"/>
            <p:cNvSpPr/>
            <p:nvPr/>
          </p:nvSpPr>
          <p:spPr>
            <a:xfrm>
              <a:off x="0" y="0"/>
              <a:ext cx="368826" cy="3693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rPr>
                  <a:solidFill>
                    <a:schemeClr val="tx1">
                      <a:lumMod val="95000"/>
                      <a:lumOff val="5000"/>
                    </a:schemeClr>
                  </a:solidFill>
                </a:rPr>
                <a:t>2</a:t>
              </a:r>
            </a:p>
          </p:txBody>
        </p:sp>
      </p:grpSp>
      <p:grpSp>
        <p:nvGrpSpPr>
          <p:cNvPr id="679" name="Group 679"/>
          <p:cNvGrpSpPr/>
          <p:nvPr/>
        </p:nvGrpSpPr>
        <p:grpSpPr>
          <a:xfrm>
            <a:off x="8499102" y="5111159"/>
            <a:ext cx="491768" cy="398428"/>
            <a:chOff x="0" y="0"/>
            <a:chExt cx="368824" cy="398426"/>
          </a:xfrm>
        </p:grpSpPr>
        <p:sp>
          <p:nvSpPr>
            <p:cNvPr id="677" name="Shape 677"/>
            <p:cNvSpPr/>
            <p:nvPr/>
          </p:nvSpPr>
          <p:spPr>
            <a:xfrm>
              <a:off x="0" y="0"/>
              <a:ext cx="368824" cy="398426"/>
            </a:xfrm>
            <a:prstGeom prst="rect">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lin ang="16200000" scaled="0"/>
            </a:gradFill>
            <a:ln w="9525" cap="flat">
              <a:solidFill>
                <a:srgbClr val="7D60A0"/>
              </a:solidFill>
              <a:prstDash val="solid"/>
              <a:round/>
            </a:ln>
            <a:effectLst/>
          </p:spPr>
          <p:txBody>
            <a:bodyPr wrap="square" lIns="45718" tIns="45718" rIns="45718" bIns="45718" numCol="1" anchor="t">
              <a:noAutofit/>
            </a:bodyPr>
            <a:lstStyle/>
            <a:p>
              <a:endParaRPr>
                <a:solidFill>
                  <a:schemeClr val="tx1">
                    <a:lumMod val="95000"/>
                    <a:lumOff val="5000"/>
                  </a:schemeClr>
                </a:solidFill>
              </a:endParaRPr>
            </a:p>
          </p:txBody>
        </p:sp>
        <p:sp>
          <p:nvSpPr>
            <p:cNvPr id="678" name="Shape 678"/>
            <p:cNvSpPr/>
            <p:nvPr/>
          </p:nvSpPr>
          <p:spPr>
            <a:xfrm>
              <a:off x="0" y="0"/>
              <a:ext cx="368824" cy="3693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p>
              <a:r>
                <a:rPr>
                  <a:solidFill>
                    <a:schemeClr val="tx1">
                      <a:lumMod val="95000"/>
                      <a:lumOff val="5000"/>
                    </a:schemeClr>
                  </a:solidFill>
                </a:rPr>
                <a:t>2</a:t>
              </a:r>
            </a:p>
          </p:txBody>
        </p:sp>
      </p:grpSp>
      <p:grpSp>
        <p:nvGrpSpPr>
          <p:cNvPr id="682" name="Group 682"/>
          <p:cNvGrpSpPr/>
          <p:nvPr/>
        </p:nvGrpSpPr>
        <p:grpSpPr>
          <a:xfrm>
            <a:off x="8146611" y="4619358"/>
            <a:ext cx="491768" cy="398428"/>
            <a:chOff x="0" y="0"/>
            <a:chExt cx="368824" cy="398426"/>
          </a:xfrm>
        </p:grpSpPr>
        <p:sp>
          <p:nvSpPr>
            <p:cNvPr id="680" name="Shape 680"/>
            <p:cNvSpPr/>
            <p:nvPr/>
          </p:nvSpPr>
          <p:spPr>
            <a:xfrm>
              <a:off x="0" y="0"/>
              <a:ext cx="368824" cy="398426"/>
            </a:xfrm>
            <a:prstGeom prst="rect">
              <a:avLst/>
            </a:prstGeom>
            <a:gradFill flip="none" rotWithShape="1">
              <a:gsLst>
                <a:gs pos="0">
                  <a:srgbClr val="39B7D8"/>
                </a:gs>
                <a:gs pos="100000">
                  <a:schemeClr val="accent5">
                    <a:hueOff val="249502"/>
                    <a:satOff val="48101"/>
                    <a:lumOff val="28891"/>
                  </a:schemeClr>
                </a:gs>
              </a:gsLst>
              <a:lin ang="16200000" scaled="0"/>
            </a:gradFill>
            <a:ln w="9525" cap="flat">
              <a:solidFill>
                <a:srgbClr val="46AAC4"/>
              </a:solidFill>
              <a:prstDash val="solid"/>
              <a:round/>
            </a:ln>
            <a:effectLst/>
          </p:spPr>
          <p:txBody>
            <a:bodyPr wrap="square" lIns="45718" tIns="45718" rIns="45718" bIns="45718" numCol="1" anchor="t">
              <a:noAutofit/>
            </a:bodyPr>
            <a:lstStyle/>
            <a:p>
              <a:pPr>
                <a:defRPr>
                  <a:solidFill>
                    <a:srgbClr val="FFFFFF"/>
                  </a:solidFill>
                </a:defRPr>
              </a:pPr>
              <a:endParaRPr>
                <a:solidFill>
                  <a:schemeClr val="tx1">
                    <a:lumMod val="95000"/>
                    <a:lumOff val="5000"/>
                  </a:schemeClr>
                </a:solidFill>
              </a:endParaRPr>
            </a:p>
          </p:txBody>
        </p:sp>
        <p:sp>
          <p:nvSpPr>
            <p:cNvPr id="681" name="Shape 681"/>
            <p:cNvSpPr/>
            <p:nvPr/>
          </p:nvSpPr>
          <p:spPr>
            <a:xfrm>
              <a:off x="0" y="0"/>
              <a:ext cx="368824" cy="3693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rPr>
                  <a:solidFill>
                    <a:schemeClr val="tx1">
                      <a:lumMod val="95000"/>
                      <a:lumOff val="5000"/>
                    </a:schemeClr>
                  </a:solidFill>
                </a:rPr>
                <a:t>2</a:t>
              </a:r>
            </a:p>
          </p:txBody>
        </p:sp>
      </p:grpSp>
      <p:sp>
        <p:nvSpPr>
          <p:cNvPr id="683" name="Shape 683"/>
          <p:cNvSpPr/>
          <p:nvPr/>
        </p:nvSpPr>
        <p:spPr>
          <a:xfrm>
            <a:off x="2544333" y="580701"/>
            <a:ext cx="491477"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20%</a:t>
            </a:r>
          </a:p>
        </p:txBody>
      </p:sp>
      <p:sp>
        <p:nvSpPr>
          <p:cNvPr id="684" name="Shape 684"/>
          <p:cNvSpPr/>
          <p:nvPr/>
        </p:nvSpPr>
        <p:spPr>
          <a:xfrm>
            <a:off x="5155344" y="618608"/>
            <a:ext cx="544376"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80 %</a:t>
            </a:r>
          </a:p>
        </p:txBody>
      </p:sp>
      <p:sp>
        <p:nvSpPr>
          <p:cNvPr id="685" name="Shape 685"/>
          <p:cNvSpPr/>
          <p:nvPr/>
        </p:nvSpPr>
        <p:spPr>
          <a:xfrm>
            <a:off x="5691514" y="1153130"/>
            <a:ext cx="491477"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20%</a:t>
            </a:r>
          </a:p>
        </p:txBody>
      </p:sp>
      <p:sp>
        <p:nvSpPr>
          <p:cNvPr id="686" name="Shape 686"/>
          <p:cNvSpPr/>
          <p:nvPr/>
        </p:nvSpPr>
        <p:spPr>
          <a:xfrm>
            <a:off x="3764140" y="1171494"/>
            <a:ext cx="544376"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80 %</a:t>
            </a:r>
          </a:p>
        </p:txBody>
      </p:sp>
      <p:grpSp>
        <p:nvGrpSpPr>
          <p:cNvPr id="689" name="Group 689"/>
          <p:cNvGrpSpPr/>
          <p:nvPr/>
        </p:nvGrpSpPr>
        <p:grpSpPr>
          <a:xfrm>
            <a:off x="9797142" y="784549"/>
            <a:ext cx="2111741" cy="650473"/>
            <a:chOff x="0" y="0"/>
            <a:chExt cx="1583805" cy="650472"/>
          </a:xfrm>
        </p:grpSpPr>
        <p:sp>
          <p:nvSpPr>
            <p:cNvPr id="687" name="Shape 687"/>
            <p:cNvSpPr/>
            <p:nvPr/>
          </p:nvSpPr>
          <p:spPr>
            <a:xfrm>
              <a:off x="0" y="0"/>
              <a:ext cx="1583805"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defRPr sz="1600"/>
              </a:pPr>
              <a:endParaRPr>
                <a:solidFill>
                  <a:schemeClr val="tx1">
                    <a:lumMod val="95000"/>
                    <a:lumOff val="5000"/>
                  </a:schemeClr>
                </a:solidFill>
              </a:endParaRPr>
            </a:p>
          </p:txBody>
        </p:sp>
        <p:sp>
          <p:nvSpPr>
            <p:cNvPr id="688" name="Shape 688"/>
            <p:cNvSpPr/>
            <p:nvPr/>
          </p:nvSpPr>
          <p:spPr>
            <a:xfrm>
              <a:off x="55796" y="55797"/>
              <a:ext cx="1472212" cy="58477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lvl1pPr>
            </a:lstStyle>
            <a:p>
              <a:r>
                <a:rPr>
                  <a:solidFill>
                    <a:schemeClr val="tx1">
                      <a:lumMod val="95000"/>
                      <a:lumOff val="5000"/>
                    </a:schemeClr>
                  </a:solidFill>
                </a:rPr>
                <a:t>Namensliste 10-15 Personen</a:t>
              </a:r>
            </a:p>
          </p:txBody>
        </p:sp>
      </p:grpSp>
      <p:sp>
        <p:nvSpPr>
          <p:cNvPr id="690" name="Shape 690"/>
          <p:cNvSpPr/>
          <p:nvPr/>
        </p:nvSpPr>
        <p:spPr>
          <a:xfrm flipH="1" flipV="1">
            <a:off x="6170947" y="878258"/>
            <a:ext cx="3626192" cy="102298"/>
          </a:xfrm>
          <a:prstGeom prst="line">
            <a:avLst/>
          </a:prstGeom>
          <a:ln w="25400">
            <a:solidFill>
              <a:schemeClr val="accent4"/>
            </a:solidFill>
            <a:tailEnd type="triangle"/>
          </a:ln>
        </p:spPr>
        <p:txBody>
          <a:bodyPr lIns="45718" tIns="45718" rIns="45718" bIns="45718"/>
          <a:lstStyle/>
          <a:p>
            <a:endParaRPr>
              <a:solidFill>
                <a:schemeClr val="tx1">
                  <a:lumMod val="95000"/>
                  <a:lumOff val="5000"/>
                </a:schemeClr>
              </a:solidFill>
            </a:endParaRPr>
          </a:p>
        </p:txBody>
      </p:sp>
      <p:sp>
        <p:nvSpPr>
          <p:cNvPr id="691" name="Shape 691"/>
          <p:cNvSpPr/>
          <p:nvPr/>
        </p:nvSpPr>
        <p:spPr>
          <a:xfrm flipH="1">
            <a:off x="6453028" y="1135292"/>
            <a:ext cx="3344112" cy="197798"/>
          </a:xfrm>
          <a:prstGeom prst="line">
            <a:avLst/>
          </a:prstGeom>
          <a:ln w="25400">
            <a:solidFill>
              <a:srgbClr val="A42238"/>
            </a:solidFill>
            <a:tailEnd type="triangle"/>
          </a:ln>
        </p:spPr>
        <p:txBody>
          <a:bodyPr lIns="45718" tIns="45718" rIns="45718" bIns="45718"/>
          <a:lstStyle/>
          <a:p>
            <a:endParaRPr>
              <a:solidFill>
                <a:schemeClr val="tx1">
                  <a:lumMod val="95000"/>
                  <a:lumOff val="5000"/>
                </a:schemeClr>
              </a:solidFill>
            </a:endParaRPr>
          </a:p>
        </p:txBody>
      </p:sp>
      <p:sp>
        <p:nvSpPr>
          <p:cNvPr id="692" name="Shape 692"/>
          <p:cNvSpPr/>
          <p:nvPr/>
        </p:nvSpPr>
        <p:spPr>
          <a:xfrm flipH="1">
            <a:off x="6077814" y="1255427"/>
            <a:ext cx="3645029" cy="585730"/>
          </a:xfrm>
          <a:prstGeom prst="line">
            <a:avLst/>
          </a:prstGeom>
          <a:ln w="25400">
            <a:solidFill>
              <a:schemeClr val="accent5"/>
            </a:solidFill>
            <a:tailEnd type="triangle"/>
          </a:ln>
        </p:spPr>
        <p:txBody>
          <a:bodyPr lIns="45718" tIns="45718" rIns="45718" bIns="45718"/>
          <a:lstStyle/>
          <a:p>
            <a:endParaRPr>
              <a:solidFill>
                <a:schemeClr val="tx1">
                  <a:lumMod val="95000"/>
                  <a:lumOff val="5000"/>
                </a:schemeClr>
              </a:solidFill>
            </a:endParaRPr>
          </a:p>
        </p:txBody>
      </p:sp>
      <p:grpSp>
        <p:nvGrpSpPr>
          <p:cNvPr id="695" name="Group 695"/>
          <p:cNvGrpSpPr/>
          <p:nvPr/>
        </p:nvGrpSpPr>
        <p:grpSpPr>
          <a:xfrm>
            <a:off x="10156455" y="1770416"/>
            <a:ext cx="1393117" cy="650473"/>
            <a:chOff x="0" y="0"/>
            <a:chExt cx="1044837" cy="650472"/>
          </a:xfrm>
        </p:grpSpPr>
        <p:sp>
          <p:nvSpPr>
            <p:cNvPr id="693" name="Shape 693"/>
            <p:cNvSpPr/>
            <p:nvPr/>
          </p:nvSpPr>
          <p:spPr>
            <a:xfrm>
              <a:off x="0" y="0"/>
              <a:ext cx="1044837"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lgn="ctr">
                <a:defRPr sz="1600"/>
              </a:pPr>
              <a:endParaRPr>
                <a:solidFill>
                  <a:schemeClr val="tx1">
                    <a:lumMod val="95000"/>
                    <a:lumOff val="5000"/>
                  </a:schemeClr>
                </a:solidFill>
              </a:endParaRPr>
            </a:p>
          </p:txBody>
        </p:sp>
        <p:sp>
          <p:nvSpPr>
            <p:cNvPr id="694" name="Shape 694"/>
            <p:cNvSpPr/>
            <p:nvPr/>
          </p:nvSpPr>
          <p:spPr>
            <a:xfrm>
              <a:off x="55797" y="55797"/>
              <a:ext cx="933242"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1600"/>
              </a:lvl1pPr>
            </a:lstStyle>
            <a:p>
              <a:r>
                <a:rPr>
                  <a:solidFill>
                    <a:schemeClr val="tx1">
                      <a:lumMod val="95000"/>
                      <a:lumOff val="5000"/>
                    </a:schemeClr>
                  </a:solidFill>
                </a:rPr>
                <a:t>7-9 PARTNER</a:t>
              </a:r>
            </a:p>
          </p:txBody>
        </p:sp>
      </p:grpSp>
      <p:sp>
        <p:nvSpPr>
          <p:cNvPr id="696" name="Shape 696"/>
          <p:cNvSpPr/>
          <p:nvPr/>
        </p:nvSpPr>
        <p:spPr>
          <a:xfrm>
            <a:off x="10860172" y="1416005"/>
            <a:ext cx="3" cy="293886"/>
          </a:xfrm>
          <a:prstGeom prst="line">
            <a:avLst/>
          </a:prstGeom>
          <a:ln w="25400">
            <a:solidFill>
              <a:srgbClr val="A41709"/>
            </a:solidFill>
            <a:tailEnd type="triangle"/>
          </a:ln>
        </p:spPr>
        <p:txBody>
          <a:bodyPr lIns="45718" tIns="45718" rIns="45718" bIns="45718"/>
          <a:lstStyle/>
          <a:p>
            <a:endParaRPr>
              <a:solidFill>
                <a:schemeClr val="tx1">
                  <a:lumMod val="95000"/>
                  <a:lumOff val="5000"/>
                </a:schemeClr>
              </a:solidFill>
            </a:endParaRPr>
          </a:p>
        </p:txBody>
      </p:sp>
      <p:sp>
        <p:nvSpPr>
          <p:cNvPr id="697" name="Shape 697"/>
          <p:cNvSpPr/>
          <p:nvPr/>
        </p:nvSpPr>
        <p:spPr>
          <a:xfrm flipH="1">
            <a:off x="6556159" y="1356739"/>
            <a:ext cx="3240983" cy="928526"/>
          </a:xfrm>
          <a:prstGeom prst="line">
            <a:avLst/>
          </a:prstGeom>
          <a:ln w="25400">
            <a:solidFill>
              <a:schemeClr val="accent5"/>
            </a:solidFill>
            <a:tailEnd type="triangle"/>
          </a:ln>
        </p:spPr>
        <p:txBody>
          <a:bodyPr lIns="45718" tIns="45718" rIns="45718" bIns="45718"/>
          <a:lstStyle/>
          <a:p>
            <a:endParaRPr>
              <a:solidFill>
                <a:schemeClr val="tx1">
                  <a:lumMod val="95000"/>
                  <a:lumOff val="5000"/>
                </a:schemeClr>
              </a:solidFill>
            </a:endParaRPr>
          </a:p>
        </p:txBody>
      </p:sp>
      <p:sp>
        <p:nvSpPr>
          <p:cNvPr id="698" name="Shape 698"/>
          <p:cNvSpPr/>
          <p:nvPr/>
        </p:nvSpPr>
        <p:spPr>
          <a:xfrm flipH="1">
            <a:off x="7027595" y="1442339"/>
            <a:ext cx="2843848" cy="1376510"/>
          </a:xfrm>
          <a:prstGeom prst="line">
            <a:avLst/>
          </a:prstGeom>
          <a:ln w="25400">
            <a:solidFill>
              <a:schemeClr val="accent5"/>
            </a:solidFill>
            <a:tailEnd type="triangle"/>
          </a:ln>
        </p:spPr>
        <p:txBody>
          <a:bodyPr lIns="45718" tIns="45718" rIns="45718" bIns="45718"/>
          <a:lstStyle/>
          <a:p>
            <a:endParaRPr>
              <a:solidFill>
                <a:schemeClr val="tx1">
                  <a:lumMod val="95000"/>
                  <a:lumOff val="5000"/>
                </a:schemeClr>
              </a:solidFill>
            </a:endParaRPr>
          </a:p>
        </p:txBody>
      </p:sp>
    </p:spTree>
    <p:extLst>
      <p:ext uri="{BB962C8B-B14F-4D97-AF65-F5344CB8AC3E}">
        <p14:creationId xmlns:p14="http://schemas.microsoft.com/office/powerpoint/2010/main" val="692997125"/>
      </p:ext>
    </p:extLst>
  </p:cSld>
  <p:clrMapOvr>
    <a:masterClrMapping/>
  </p:clrMapOvr>
  <p:transition spd="slow">
    <p:wipe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3" name="Group 703"/>
          <p:cNvGrpSpPr/>
          <p:nvPr/>
        </p:nvGrpSpPr>
        <p:grpSpPr>
          <a:xfrm>
            <a:off x="4809067" y="101600"/>
            <a:ext cx="1371950" cy="394346"/>
            <a:chOff x="0" y="0"/>
            <a:chExt cx="1028962" cy="394345"/>
          </a:xfrm>
        </p:grpSpPr>
        <p:sp>
          <p:nvSpPr>
            <p:cNvPr id="701" name="Shape 701"/>
            <p:cNvSpPr/>
            <p:nvPr/>
          </p:nvSpPr>
          <p:spPr>
            <a:xfrm>
              <a:off x="0" y="0"/>
              <a:ext cx="1028962" cy="382551"/>
            </a:xfrm>
            <a:prstGeom prst="roundRect">
              <a:avLst>
                <a:gd name="adj" fmla="val 49798"/>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702" name="Shape 702"/>
            <p:cNvSpPr/>
            <p:nvPr/>
          </p:nvSpPr>
          <p:spPr>
            <a:xfrm>
              <a:off x="55795" y="55796"/>
              <a:ext cx="917370"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Sponsor</a:t>
              </a:r>
            </a:p>
          </p:txBody>
        </p:sp>
      </p:grpSp>
      <p:grpSp>
        <p:nvGrpSpPr>
          <p:cNvPr id="706" name="Group 706"/>
          <p:cNvGrpSpPr/>
          <p:nvPr/>
        </p:nvGrpSpPr>
        <p:grpSpPr>
          <a:xfrm>
            <a:off x="3405435" y="599751"/>
            <a:ext cx="1648822" cy="488388"/>
            <a:chOff x="0" y="0"/>
            <a:chExt cx="1236616" cy="488386"/>
          </a:xfrm>
        </p:grpSpPr>
        <p:sp>
          <p:nvSpPr>
            <p:cNvPr id="704" name="Shape 704"/>
            <p:cNvSpPr/>
            <p:nvPr/>
          </p:nvSpPr>
          <p:spPr>
            <a:xfrm>
              <a:off x="0" y="0"/>
              <a:ext cx="1236616" cy="488386"/>
            </a:xfrm>
            <a:prstGeom prst="roundRect">
              <a:avLst>
                <a:gd name="adj" fmla="val 39006"/>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705" name="Shape 705"/>
            <p:cNvSpPr/>
            <p:nvPr/>
          </p:nvSpPr>
          <p:spPr>
            <a:xfrm>
              <a:off x="55794" y="55795"/>
              <a:ext cx="1125027"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Neuer T.P.</a:t>
              </a:r>
            </a:p>
          </p:txBody>
        </p:sp>
      </p:grpSp>
      <p:grpSp>
        <p:nvGrpSpPr>
          <p:cNvPr id="709" name="Group 709"/>
          <p:cNvGrpSpPr/>
          <p:nvPr/>
        </p:nvGrpSpPr>
        <p:grpSpPr>
          <a:xfrm>
            <a:off x="2796833" y="1210087"/>
            <a:ext cx="879200" cy="369853"/>
            <a:chOff x="-1" y="-1"/>
            <a:chExt cx="659399" cy="369852"/>
          </a:xfrm>
        </p:grpSpPr>
        <p:sp>
          <p:nvSpPr>
            <p:cNvPr id="707" name="Shape 707"/>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708" name="Shape 708"/>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N.P.1</a:t>
              </a:r>
            </a:p>
          </p:txBody>
        </p:sp>
      </p:grpSp>
      <p:grpSp>
        <p:nvGrpSpPr>
          <p:cNvPr id="712" name="Group 712"/>
          <p:cNvGrpSpPr/>
          <p:nvPr/>
        </p:nvGrpSpPr>
        <p:grpSpPr>
          <a:xfrm>
            <a:off x="2217973" y="1701888"/>
            <a:ext cx="879200" cy="369853"/>
            <a:chOff x="-1" y="-1"/>
            <a:chExt cx="659399" cy="369852"/>
          </a:xfrm>
        </p:grpSpPr>
        <p:sp>
          <p:nvSpPr>
            <p:cNvPr id="710" name="Shape 710"/>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711" name="Shape 711"/>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N.P.2</a:t>
              </a:r>
            </a:p>
          </p:txBody>
        </p:sp>
      </p:grpSp>
      <p:grpSp>
        <p:nvGrpSpPr>
          <p:cNvPr id="715" name="Group 715"/>
          <p:cNvGrpSpPr/>
          <p:nvPr/>
        </p:nvGrpSpPr>
        <p:grpSpPr>
          <a:xfrm>
            <a:off x="5181447" y="1701888"/>
            <a:ext cx="879200" cy="369853"/>
            <a:chOff x="-1" y="-1"/>
            <a:chExt cx="659399" cy="369852"/>
          </a:xfrm>
        </p:grpSpPr>
        <p:sp>
          <p:nvSpPr>
            <p:cNvPr id="713" name="Shape 713"/>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714" name="Shape 714"/>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N.P.4</a:t>
              </a:r>
            </a:p>
          </p:txBody>
        </p:sp>
      </p:grpSp>
      <p:grpSp>
        <p:nvGrpSpPr>
          <p:cNvPr id="718" name="Group 718"/>
          <p:cNvGrpSpPr/>
          <p:nvPr/>
        </p:nvGrpSpPr>
        <p:grpSpPr>
          <a:xfrm>
            <a:off x="5656401" y="2193689"/>
            <a:ext cx="879200" cy="369853"/>
            <a:chOff x="-1" y="-1"/>
            <a:chExt cx="659399" cy="369852"/>
          </a:xfrm>
        </p:grpSpPr>
        <p:sp>
          <p:nvSpPr>
            <p:cNvPr id="716" name="Shape 716"/>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717" name="Shape 717"/>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N.P.5</a:t>
              </a:r>
            </a:p>
          </p:txBody>
        </p:sp>
      </p:grpSp>
      <p:grpSp>
        <p:nvGrpSpPr>
          <p:cNvPr id="721" name="Group 721"/>
          <p:cNvGrpSpPr/>
          <p:nvPr/>
        </p:nvGrpSpPr>
        <p:grpSpPr>
          <a:xfrm>
            <a:off x="6154034" y="2683673"/>
            <a:ext cx="879200" cy="369853"/>
            <a:chOff x="-1" y="-1"/>
            <a:chExt cx="659399" cy="369852"/>
          </a:xfrm>
        </p:grpSpPr>
        <p:sp>
          <p:nvSpPr>
            <p:cNvPr id="719" name="Shape 719"/>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720" name="Shape 720"/>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N.P.6</a:t>
              </a:r>
            </a:p>
          </p:txBody>
        </p:sp>
      </p:grpSp>
      <p:grpSp>
        <p:nvGrpSpPr>
          <p:cNvPr id="724" name="Group 724"/>
          <p:cNvGrpSpPr/>
          <p:nvPr/>
        </p:nvGrpSpPr>
        <p:grpSpPr>
          <a:xfrm>
            <a:off x="6534105" y="3173658"/>
            <a:ext cx="879200" cy="369853"/>
            <a:chOff x="-1" y="-1"/>
            <a:chExt cx="659399" cy="369852"/>
          </a:xfrm>
        </p:grpSpPr>
        <p:sp>
          <p:nvSpPr>
            <p:cNvPr id="722" name="Shape 722"/>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723" name="Shape 723"/>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N.P.7</a:t>
              </a:r>
            </a:p>
          </p:txBody>
        </p:sp>
      </p:grpSp>
      <p:grpSp>
        <p:nvGrpSpPr>
          <p:cNvPr id="727" name="Group 727"/>
          <p:cNvGrpSpPr/>
          <p:nvPr/>
        </p:nvGrpSpPr>
        <p:grpSpPr>
          <a:xfrm>
            <a:off x="4731243" y="1210087"/>
            <a:ext cx="879200" cy="369853"/>
            <a:chOff x="-1" y="-1"/>
            <a:chExt cx="659399" cy="369852"/>
          </a:xfrm>
        </p:grpSpPr>
        <p:sp>
          <p:nvSpPr>
            <p:cNvPr id="725" name="Shape 725"/>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726" name="Shape 726"/>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N.P.3</a:t>
              </a:r>
            </a:p>
          </p:txBody>
        </p:sp>
      </p:grpSp>
      <p:grpSp>
        <p:nvGrpSpPr>
          <p:cNvPr id="730" name="Group 730"/>
          <p:cNvGrpSpPr/>
          <p:nvPr/>
        </p:nvGrpSpPr>
        <p:grpSpPr>
          <a:xfrm>
            <a:off x="3183881" y="2722530"/>
            <a:ext cx="879200" cy="369853"/>
            <a:chOff x="-1" y="-1"/>
            <a:chExt cx="659399" cy="369852"/>
          </a:xfrm>
        </p:grpSpPr>
        <p:sp>
          <p:nvSpPr>
            <p:cNvPr id="728" name="Shape 728"/>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729" name="Shape 729"/>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N.P.5</a:t>
              </a:r>
            </a:p>
          </p:txBody>
        </p:sp>
      </p:grpSp>
      <p:grpSp>
        <p:nvGrpSpPr>
          <p:cNvPr id="733" name="Group 733"/>
          <p:cNvGrpSpPr/>
          <p:nvPr/>
        </p:nvGrpSpPr>
        <p:grpSpPr>
          <a:xfrm>
            <a:off x="2395961" y="3781128"/>
            <a:ext cx="879200" cy="369853"/>
            <a:chOff x="-1" y="-1"/>
            <a:chExt cx="659399" cy="369852"/>
          </a:xfrm>
        </p:grpSpPr>
        <p:sp>
          <p:nvSpPr>
            <p:cNvPr id="731" name="Shape 731"/>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732" name="Shape 732"/>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N.P.7</a:t>
              </a:r>
            </a:p>
          </p:txBody>
        </p:sp>
      </p:grpSp>
      <p:grpSp>
        <p:nvGrpSpPr>
          <p:cNvPr id="736" name="Group 736"/>
          <p:cNvGrpSpPr/>
          <p:nvPr/>
        </p:nvGrpSpPr>
        <p:grpSpPr>
          <a:xfrm>
            <a:off x="7018543" y="3669093"/>
            <a:ext cx="879200" cy="369853"/>
            <a:chOff x="-1" y="-1"/>
            <a:chExt cx="659399" cy="369852"/>
          </a:xfrm>
        </p:grpSpPr>
        <p:sp>
          <p:nvSpPr>
            <p:cNvPr id="734" name="Shape 734"/>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735" name="Shape 735"/>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N.P.1</a:t>
              </a:r>
            </a:p>
          </p:txBody>
        </p:sp>
      </p:grpSp>
      <p:grpSp>
        <p:nvGrpSpPr>
          <p:cNvPr id="739" name="Group 739"/>
          <p:cNvGrpSpPr/>
          <p:nvPr/>
        </p:nvGrpSpPr>
        <p:grpSpPr>
          <a:xfrm>
            <a:off x="7446432" y="4148194"/>
            <a:ext cx="879202" cy="369853"/>
            <a:chOff x="-1" y="-1"/>
            <a:chExt cx="659399" cy="369852"/>
          </a:xfrm>
        </p:grpSpPr>
        <p:sp>
          <p:nvSpPr>
            <p:cNvPr id="737" name="Shape 737"/>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738" name="Shape 738"/>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N.P.2</a:t>
              </a:r>
            </a:p>
          </p:txBody>
        </p:sp>
      </p:grpSp>
      <p:grpSp>
        <p:nvGrpSpPr>
          <p:cNvPr id="742" name="Group 742"/>
          <p:cNvGrpSpPr/>
          <p:nvPr/>
        </p:nvGrpSpPr>
        <p:grpSpPr>
          <a:xfrm>
            <a:off x="3569182" y="2193689"/>
            <a:ext cx="879200" cy="369853"/>
            <a:chOff x="-1" y="-1"/>
            <a:chExt cx="659399" cy="369852"/>
          </a:xfrm>
        </p:grpSpPr>
        <p:sp>
          <p:nvSpPr>
            <p:cNvPr id="740" name="Shape 740"/>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741" name="Shape 741"/>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N.P.4</a:t>
              </a:r>
            </a:p>
          </p:txBody>
        </p:sp>
      </p:grpSp>
      <p:grpSp>
        <p:nvGrpSpPr>
          <p:cNvPr id="745" name="Group 745"/>
          <p:cNvGrpSpPr/>
          <p:nvPr/>
        </p:nvGrpSpPr>
        <p:grpSpPr>
          <a:xfrm>
            <a:off x="2687958" y="3251372"/>
            <a:ext cx="879200" cy="369853"/>
            <a:chOff x="-1" y="-1"/>
            <a:chExt cx="659399" cy="369852"/>
          </a:xfrm>
        </p:grpSpPr>
        <p:sp>
          <p:nvSpPr>
            <p:cNvPr id="743" name="Shape 743"/>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744" name="Shape 744"/>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N.P.6</a:t>
              </a:r>
            </a:p>
          </p:txBody>
        </p:sp>
      </p:grpSp>
      <p:grpSp>
        <p:nvGrpSpPr>
          <p:cNvPr id="748" name="Group 748"/>
          <p:cNvGrpSpPr/>
          <p:nvPr/>
        </p:nvGrpSpPr>
        <p:grpSpPr>
          <a:xfrm>
            <a:off x="4009581" y="1691906"/>
            <a:ext cx="879200" cy="369853"/>
            <a:chOff x="-1" y="-1"/>
            <a:chExt cx="659399" cy="369852"/>
          </a:xfrm>
        </p:grpSpPr>
        <p:sp>
          <p:nvSpPr>
            <p:cNvPr id="746" name="Shape 746"/>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747" name="Shape 747"/>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N.P.3</a:t>
              </a:r>
            </a:p>
          </p:txBody>
        </p:sp>
      </p:grpSp>
      <p:grpSp>
        <p:nvGrpSpPr>
          <p:cNvPr id="751" name="Group 751"/>
          <p:cNvGrpSpPr/>
          <p:nvPr/>
        </p:nvGrpSpPr>
        <p:grpSpPr>
          <a:xfrm>
            <a:off x="6104243" y="3654805"/>
            <a:ext cx="491768" cy="398428"/>
            <a:chOff x="0" y="0"/>
            <a:chExt cx="368824" cy="398426"/>
          </a:xfrm>
        </p:grpSpPr>
        <p:sp>
          <p:nvSpPr>
            <p:cNvPr id="749" name="Shape 749"/>
            <p:cNvSpPr/>
            <p:nvPr/>
          </p:nvSpPr>
          <p:spPr>
            <a:xfrm>
              <a:off x="0" y="0"/>
              <a:ext cx="368824" cy="398426"/>
            </a:xfrm>
            <a:prstGeom prst="rect">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a:solidFill>
                    <a:srgbClr val="FFFFFF"/>
                  </a:solidFill>
                </a:defRPr>
              </a:pPr>
              <a:endParaRPr>
                <a:solidFill>
                  <a:schemeClr val="tx1">
                    <a:lumMod val="95000"/>
                    <a:lumOff val="5000"/>
                  </a:schemeClr>
                </a:solidFill>
              </a:endParaRPr>
            </a:p>
          </p:txBody>
        </p:sp>
        <p:sp>
          <p:nvSpPr>
            <p:cNvPr id="750" name="Shape 750"/>
            <p:cNvSpPr/>
            <p:nvPr/>
          </p:nvSpPr>
          <p:spPr>
            <a:xfrm>
              <a:off x="0" y="0"/>
              <a:ext cx="368824" cy="3693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rPr>
                  <a:solidFill>
                    <a:schemeClr val="tx1">
                      <a:lumMod val="95000"/>
                      <a:lumOff val="5000"/>
                    </a:schemeClr>
                  </a:solidFill>
                </a:rPr>
                <a:t>5</a:t>
              </a:r>
            </a:p>
          </p:txBody>
        </p:sp>
      </p:grpSp>
      <p:grpSp>
        <p:nvGrpSpPr>
          <p:cNvPr id="754" name="Group 754"/>
          <p:cNvGrpSpPr/>
          <p:nvPr/>
        </p:nvGrpSpPr>
        <p:grpSpPr>
          <a:xfrm>
            <a:off x="5679182" y="3159371"/>
            <a:ext cx="491768" cy="398428"/>
            <a:chOff x="0" y="0"/>
            <a:chExt cx="368824" cy="398426"/>
          </a:xfrm>
        </p:grpSpPr>
        <p:sp>
          <p:nvSpPr>
            <p:cNvPr id="752" name="Shape 752"/>
            <p:cNvSpPr/>
            <p:nvPr/>
          </p:nvSpPr>
          <p:spPr>
            <a:xfrm>
              <a:off x="0" y="0"/>
              <a:ext cx="368824" cy="398426"/>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a:solidFill>
                    <a:srgbClr val="FFFFFF"/>
                  </a:solidFill>
                </a:defRPr>
              </a:pPr>
              <a:endParaRPr>
                <a:solidFill>
                  <a:schemeClr val="tx1">
                    <a:lumMod val="95000"/>
                    <a:lumOff val="5000"/>
                  </a:schemeClr>
                </a:solidFill>
              </a:endParaRPr>
            </a:p>
          </p:txBody>
        </p:sp>
        <p:sp>
          <p:nvSpPr>
            <p:cNvPr id="753" name="Shape 753"/>
            <p:cNvSpPr/>
            <p:nvPr/>
          </p:nvSpPr>
          <p:spPr>
            <a:xfrm>
              <a:off x="0" y="0"/>
              <a:ext cx="368824" cy="3693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rPr>
                  <a:solidFill>
                    <a:schemeClr val="tx1">
                      <a:lumMod val="95000"/>
                      <a:lumOff val="5000"/>
                    </a:schemeClr>
                  </a:solidFill>
                </a:rPr>
                <a:t>5</a:t>
              </a:r>
            </a:p>
          </p:txBody>
        </p:sp>
      </p:grpSp>
      <p:grpSp>
        <p:nvGrpSpPr>
          <p:cNvPr id="757" name="Group 757"/>
          <p:cNvGrpSpPr/>
          <p:nvPr/>
        </p:nvGrpSpPr>
        <p:grpSpPr>
          <a:xfrm>
            <a:off x="5232820" y="2693886"/>
            <a:ext cx="491769" cy="398428"/>
            <a:chOff x="0" y="0"/>
            <a:chExt cx="368826" cy="398426"/>
          </a:xfrm>
        </p:grpSpPr>
        <p:sp>
          <p:nvSpPr>
            <p:cNvPr id="755" name="Shape 755"/>
            <p:cNvSpPr/>
            <p:nvPr/>
          </p:nvSpPr>
          <p:spPr>
            <a:xfrm>
              <a:off x="0" y="0"/>
              <a:ext cx="368826" cy="398426"/>
            </a:xfrm>
            <a:prstGeom prst="rect">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lin ang="16200000" scaled="0"/>
            </a:gradFill>
            <a:ln w="9525" cap="flat">
              <a:solidFill>
                <a:srgbClr val="7D60A0"/>
              </a:solidFill>
              <a:prstDash val="solid"/>
              <a:round/>
            </a:ln>
            <a:effectLst/>
          </p:spPr>
          <p:txBody>
            <a:bodyPr wrap="square" lIns="45718" tIns="45718" rIns="45718" bIns="45718" numCol="1" anchor="t">
              <a:noAutofit/>
            </a:bodyPr>
            <a:lstStyle/>
            <a:p>
              <a:endParaRPr>
                <a:solidFill>
                  <a:schemeClr val="tx1">
                    <a:lumMod val="95000"/>
                    <a:lumOff val="5000"/>
                  </a:schemeClr>
                </a:solidFill>
              </a:endParaRPr>
            </a:p>
          </p:txBody>
        </p:sp>
        <p:sp>
          <p:nvSpPr>
            <p:cNvPr id="756" name="Shape 756"/>
            <p:cNvSpPr/>
            <p:nvPr/>
          </p:nvSpPr>
          <p:spPr>
            <a:xfrm>
              <a:off x="0" y="0"/>
              <a:ext cx="368826" cy="3693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p>
              <a:r>
                <a:rPr>
                  <a:solidFill>
                    <a:schemeClr val="tx1">
                      <a:lumMod val="95000"/>
                      <a:lumOff val="5000"/>
                    </a:schemeClr>
                  </a:solidFill>
                </a:rPr>
                <a:t>5</a:t>
              </a:r>
            </a:p>
          </p:txBody>
        </p:sp>
      </p:grpSp>
      <p:grpSp>
        <p:nvGrpSpPr>
          <p:cNvPr id="760" name="Group 760"/>
          <p:cNvGrpSpPr/>
          <p:nvPr/>
        </p:nvGrpSpPr>
        <p:grpSpPr>
          <a:xfrm>
            <a:off x="4802275" y="2179403"/>
            <a:ext cx="491768" cy="415494"/>
            <a:chOff x="0" y="0"/>
            <a:chExt cx="368824" cy="415492"/>
          </a:xfrm>
        </p:grpSpPr>
        <p:sp>
          <p:nvSpPr>
            <p:cNvPr id="758" name="Shape 758"/>
            <p:cNvSpPr/>
            <p:nvPr/>
          </p:nvSpPr>
          <p:spPr>
            <a:xfrm>
              <a:off x="0" y="0"/>
              <a:ext cx="368824" cy="398426"/>
            </a:xfrm>
            <a:prstGeom prst="rect">
              <a:avLst/>
            </a:prstGeom>
            <a:gradFill flip="none" rotWithShape="1">
              <a:gsLst>
                <a:gs pos="0">
                  <a:srgbClr val="39B7D8"/>
                </a:gs>
                <a:gs pos="100000">
                  <a:schemeClr val="accent5">
                    <a:hueOff val="249502"/>
                    <a:satOff val="48101"/>
                    <a:lumOff val="28891"/>
                  </a:schemeClr>
                </a:gs>
              </a:gsLst>
              <a:lin ang="16200000" scaled="0"/>
            </a:gradFill>
            <a:ln w="9525" cap="flat">
              <a:solidFill>
                <a:srgbClr val="46AAC4"/>
              </a:solidFill>
              <a:prstDash val="solid"/>
              <a:round/>
            </a:ln>
            <a:effectLst/>
          </p:spPr>
          <p:txBody>
            <a:bodyPr wrap="square" lIns="45718" tIns="45718" rIns="45718" bIns="45718" numCol="1" anchor="t">
              <a:noAutofit/>
            </a:bodyPr>
            <a:lstStyle/>
            <a:p>
              <a:pPr algn="ctr">
                <a:defRPr sz="2100">
                  <a:solidFill>
                    <a:srgbClr val="FFFFFF"/>
                  </a:solidFill>
                </a:defRPr>
              </a:pPr>
              <a:endParaRPr>
                <a:solidFill>
                  <a:schemeClr val="tx1">
                    <a:lumMod val="95000"/>
                    <a:lumOff val="5000"/>
                  </a:schemeClr>
                </a:solidFill>
              </a:endParaRPr>
            </a:p>
          </p:txBody>
        </p:sp>
        <p:sp>
          <p:nvSpPr>
            <p:cNvPr id="759" name="Shape 759"/>
            <p:cNvSpPr/>
            <p:nvPr/>
          </p:nvSpPr>
          <p:spPr>
            <a:xfrm>
              <a:off x="0" y="0"/>
              <a:ext cx="368824" cy="41549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2100">
                  <a:solidFill>
                    <a:srgbClr val="FFFFFF"/>
                  </a:solidFill>
                </a:defRPr>
              </a:lvl1pPr>
            </a:lstStyle>
            <a:p>
              <a:r>
                <a:rPr>
                  <a:solidFill>
                    <a:schemeClr val="tx1">
                      <a:lumMod val="95000"/>
                      <a:lumOff val="5000"/>
                    </a:schemeClr>
                  </a:solidFill>
                </a:rPr>
                <a:t>5</a:t>
              </a:r>
            </a:p>
          </p:txBody>
        </p:sp>
      </p:grpSp>
      <p:grpSp>
        <p:nvGrpSpPr>
          <p:cNvPr id="763" name="Group 763"/>
          <p:cNvGrpSpPr/>
          <p:nvPr/>
        </p:nvGrpSpPr>
        <p:grpSpPr>
          <a:xfrm>
            <a:off x="9065851" y="6094761"/>
            <a:ext cx="491768" cy="398428"/>
            <a:chOff x="0" y="0"/>
            <a:chExt cx="368824" cy="398426"/>
          </a:xfrm>
        </p:grpSpPr>
        <p:sp>
          <p:nvSpPr>
            <p:cNvPr id="761" name="Shape 761"/>
            <p:cNvSpPr/>
            <p:nvPr/>
          </p:nvSpPr>
          <p:spPr>
            <a:xfrm>
              <a:off x="0" y="0"/>
              <a:ext cx="368824" cy="398426"/>
            </a:xfrm>
            <a:prstGeom prst="rect">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a:solidFill>
                    <a:srgbClr val="FFFFFF"/>
                  </a:solidFill>
                </a:defRPr>
              </a:pPr>
              <a:endParaRPr>
                <a:solidFill>
                  <a:schemeClr val="tx1">
                    <a:lumMod val="95000"/>
                    <a:lumOff val="5000"/>
                  </a:schemeClr>
                </a:solidFill>
              </a:endParaRPr>
            </a:p>
          </p:txBody>
        </p:sp>
        <p:sp>
          <p:nvSpPr>
            <p:cNvPr id="762" name="Shape 762"/>
            <p:cNvSpPr/>
            <p:nvPr/>
          </p:nvSpPr>
          <p:spPr>
            <a:xfrm>
              <a:off x="0" y="0"/>
              <a:ext cx="368824" cy="3693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rPr>
                  <a:solidFill>
                    <a:schemeClr val="tx1">
                      <a:lumMod val="95000"/>
                      <a:lumOff val="5000"/>
                    </a:schemeClr>
                  </a:solidFill>
                </a:rPr>
                <a:t>2</a:t>
              </a:r>
            </a:p>
          </p:txBody>
        </p:sp>
      </p:grpSp>
      <p:grpSp>
        <p:nvGrpSpPr>
          <p:cNvPr id="766" name="Group 766"/>
          <p:cNvGrpSpPr/>
          <p:nvPr/>
        </p:nvGrpSpPr>
        <p:grpSpPr>
          <a:xfrm>
            <a:off x="8806665" y="5602960"/>
            <a:ext cx="491769" cy="398428"/>
            <a:chOff x="0" y="0"/>
            <a:chExt cx="368826" cy="398426"/>
          </a:xfrm>
        </p:grpSpPr>
        <p:sp>
          <p:nvSpPr>
            <p:cNvPr id="764" name="Shape 764"/>
            <p:cNvSpPr/>
            <p:nvPr/>
          </p:nvSpPr>
          <p:spPr>
            <a:xfrm>
              <a:off x="0" y="0"/>
              <a:ext cx="368826" cy="398426"/>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a:solidFill>
                    <a:srgbClr val="FFFFFF"/>
                  </a:solidFill>
                </a:defRPr>
              </a:pPr>
              <a:endParaRPr>
                <a:solidFill>
                  <a:schemeClr val="tx1">
                    <a:lumMod val="95000"/>
                    <a:lumOff val="5000"/>
                  </a:schemeClr>
                </a:solidFill>
              </a:endParaRPr>
            </a:p>
          </p:txBody>
        </p:sp>
        <p:sp>
          <p:nvSpPr>
            <p:cNvPr id="765" name="Shape 765"/>
            <p:cNvSpPr/>
            <p:nvPr/>
          </p:nvSpPr>
          <p:spPr>
            <a:xfrm>
              <a:off x="0" y="0"/>
              <a:ext cx="368826" cy="3693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rPr>
                  <a:solidFill>
                    <a:schemeClr val="tx1">
                      <a:lumMod val="95000"/>
                      <a:lumOff val="5000"/>
                    </a:schemeClr>
                  </a:solidFill>
                </a:rPr>
                <a:t>2</a:t>
              </a:r>
            </a:p>
          </p:txBody>
        </p:sp>
      </p:grpSp>
      <p:grpSp>
        <p:nvGrpSpPr>
          <p:cNvPr id="769" name="Group 769"/>
          <p:cNvGrpSpPr/>
          <p:nvPr/>
        </p:nvGrpSpPr>
        <p:grpSpPr>
          <a:xfrm>
            <a:off x="8499102" y="5111159"/>
            <a:ext cx="491768" cy="398428"/>
            <a:chOff x="0" y="0"/>
            <a:chExt cx="368824" cy="398426"/>
          </a:xfrm>
        </p:grpSpPr>
        <p:sp>
          <p:nvSpPr>
            <p:cNvPr id="767" name="Shape 767"/>
            <p:cNvSpPr/>
            <p:nvPr/>
          </p:nvSpPr>
          <p:spPr>
            <a:xfrm>
              <a:off x="0" y="0"/>
              <a:ext cx="368824" cy="398426"/>
            </a:xfrm>
            <a:prstGeom prst="rect">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lin ang="16200000" scaled="0"/>
            </a:gradFill>
            <a:ln w="9525" cap="flat">
              <a:solidFill>
                <a:srgbClr val="7D60A0"/>
              </a:solidFill>
              <a:prstDash val="solid"/>
              <a:round/>
            </a:ln>
            <a:effectLst/>
          </p:spPr>
          <p:txBody>
            <a:bodyPr wrap="square" lIns="45718" tIns="45718" rIns="45718" bIns="45718" numCol="1" anchor="t">
              <a:noAutofit/>
            </a:bodyPr>
            <a:lstStyle/>
            <a:p>
              <a:endParaRPr>
                <a:solidFill>
                  <a:schemeClr val="tx1">
                    <a:lumMod val="95000"/>
                    <a:lumOff val="5000"/>
                  </a:schemeClr>
                </a:solidFill>
              </a:endParaRPr>
            </a:p>
          </p:txBody>
        </p:sp>
        <p:sp>
          <p:nvSpPr>
            <p:cNvPr id="768" name="Shape 768"/>
            <p:cNvSpPr/>
            <p:nvPr/>
          </p:nvSpPr>
          <p:spPr>
            <a:xfrm>
              <a:off x="0" y="0"/>
              <a:ext cx="368824" cy="3693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p>
              <a:r>
                <a:rPr>
                  <a:solidFill>
                    <a:schemeClr val="tx1">
                      <a:lumMod val="95000"/>
                      <a:lumOff val="5000"/>
                    </a:schemeClr>
                  </a:solidFill>
                </a:rPr>
                <a:t>2</a:t>
              </a:r>
            </a:p>
          </p:txBody>
        </p:sp>
      </p:grpSp>
      <p:grpSp>
        <p:nvGrpSpPr>
          <p:cNvPr id="772" name="Group 772"/>
          <p:cNvGrpSpPr/>
          <p:nvPr/>
        </p:nvGrpSpPr>
        <p:grpSpPr>
          <a:xfrm>
            <a:off x="8146611" y="4619358"/>
            <a:ext cx="491768" cy="398428"/>
            <a:chOff x="0" y="0"/>
            <a:chExt cx="368824" cy="398426"/>
          </a:xfrm>
        </p:grpSpPr>
        <p:sp>
          <p:nvSpPr>
            <p:cNvPr id="770" name="Shape 770"/>
            <p:cNvSpPr/>
            <p:nvPr/>
          </p:nvSpPr>
          <p:spPr>
            <a:xfrm>
              <a:off x="0" y="0"/>
              <a:ext cx="368824" cy="398426"/>
            </a:xfrm>
            <a:prstGeom prst="rect">
              <a:avLst/>
            </a:prstGeom>
            <a:gradFill flip="none" rotWithShape="1">
              <a:gsLst>
                <a:gs pos="0">
                  <a:srgbClr val="39B7D8"/>
                </a:gs>
                <a:gs pos="100000">
                  <a:schemeClr val="accent5">
                    <a:hueOff val="249502"/>
                    <a:satOff val="48101"/>
                    <a:lumOff val="28891"/>
                  </a:schemeClr>
                </a:gs>
              </a:gsLst>
              <a:lin ang="16200000" scaled="0"/>
            </a:gradFill>
            <a:ln w="9525" cap="flat">
              <a:solidFill>
                <a:srgbClr val="46AAC4"/>
              </a:solidFill>
              <a:prstDash val="solid"/>
              <a:round/>
            </a:ln>
            <a:effectLst/>
          </p:spPr>
          <p:txBody>
            <a:bodyPr wrap="square" lIns="45718" tIns="45718" rIns="45718" bIns="45718" numCol="1" anchor="t">
              <a:noAutofit/>
            </a:bodyPr>
            <a:lstStyle/>
            <a:p>
              <a:pPr>
                <a:defRPr>
                  <a:solidFill>
                    <a:srgbClr val="FFFFFF"/>
                  </a:solidFill>
                </a:defRPr>
              </a:pPr>
              <a:endParaRPr>
                <a:solidFill>
                  <a:schemeClr val="tx1">
                    <a:lumMod val="95000"/>
                    <a:lumOff val="5000"/>
                  </a:schemeClr>
                </a:solidFill>
              </a:endParaRPr>
            </a:p>
          </p:txBody>
        </p:sp>
        <p:sp>
          <p:nvSpPr>
            <p:cNvPr id="771" name="Shape 771"/>
            <p:cNvSpPr/>
            <p:nvPr/>
          </p:nvSpPr>
          <p:spPr>
            <a:xfrm>
              <a:off x="0" y="0"/>
              <a:ext cx="368824" cy="3693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rPr>
                  <a:solidFill>
                    <a:schemeClr val="tx1">
                      <a:lumMod val="95000"/>
                      <a:lumOff val="5000"/>
                    </a:schemeClr>
                  </a:solidFill>
                </a:rPr>
                <a:t>2</a:t>
              </a:r>
            </a:p>
          </p:txBody>
        </p:sp>
      </p:grpSp>
      <p:sp>
        <p:nvSpPr>
          <p:cNvPr id="773" name="Shape 773"/>
          <p:cNvSpPr/>
          <p:nvPr/>
        </p:nvSpPr>
        <p:spPr>
          <a:xfrm>
            <a:off x="2544333" y="580701"/>
            <a:ext cx="491477"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20%</a:t>
            </a:r>
          </a:p>
        </p:txBody>
      </p:sp>
      <p:sp>
        <p:nvSpPr>
          <p:cNvPr id="774" name="Shape 774"/>
          <p:cNvSpPr/>
          <p:nvPr/>
        </p:nvSpPr>
        <p:spPr>
          <a:xfrm>
            <a:off x="5155344" y="618608"/>
            <a:ext cx="544376"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80 %</a:t>
            </a:r>
          </a:p>
        </p:txBody>
      </p:sp>
      <p:sp>
        <p:nvSpPr>
          <p:cNvPr id="775" name="Shape 775"/>
          <p:cNvSpPr/>
          <p:nvPr/>
        </p:nvSpPr>
        <p:spPr>
          <a:xfrm>
            <a:off x="5691514" y="1153130"/>
            <a:ext cx="491477"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20%</a:t>
            </a:r>
          </a:p>
        </p:txBody>
      </p:sp>
      <p:sp>
        <p:nvSpPr>
          <p:cNvPr id="776" name="Shape 776"/>
          <p:cNvSpPr/>
          <p:nvPr/>
        </p:nvSpPr>
        <p:spPr>
          <a:xfrm>
            <a:off x="3764140" y="1171494"/>
            <a:ext cx="544376"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80 %</a:t>
            </a:r>
          </a:p>
        </p:txBody>
      </p:sp>
      <p:grpSp>
        <p:nvGrpSpPr>
          <p:cNvPr id="779" name="Group 779"/>
          <p:cNvGrpSpPr/>
          <p:nvPr/>
        </p:nvGrpSpPr>
        <p:grpSpPr>
          <a:xfrm>
            <a:off x="9797142" y="784549"/>
            <a:ext cx="2111741" cy="650473"/>
            <a:chOff x="0" y="0"/>
            <a:chExt cx="1583805" cy="650472"/>
          </a:xfrm>
        </p:grpSpPr>
        <p:sp>
          <p:nvSpPr>
            <p:cNvPr id="777" name="Shape 777"/>
            <p:cNvSpPr/>
            <p:nvPr/>
          </p:nvSpPr>
          <p:spPr>
            <a:xfrm>
              <a:off x="0" y="0"/>
              <a:ext cx="1583805"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defRPr sz="1600"/>
              </a:pPr>
              <a:endParaRPr>
                <a:solidFill>
                  <a:schemeClr val="tx1">
                    <a:lumMod val="95000"/>
                    <a:lumOff val="5000"/>
                  </a:schemeClr>
                </a:solidFill>
              </a:endParaRPr>
            </a:p>
          </p:txBody>
        </p:sp>
        <p:sp>
          <p:nvSpPr>
            <p:cNvPr id="778" name="Shape 778"/>
            <p:cNvSpPr/>
            <p:nvPr/>
          </p:nvSpPr>
          <p:spPr>
            <a:xfrm>
              <a:off x="55796" y="55797"/>
              <a:ext cx="1472212" cy="58477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lvl1pPr>
            </a:lstStyle>
            <a:p>
              <a:r>
                <a:rPr>
                  <a:solidFill>
                    <a:schemeClr val="tx1">
                      <a:lumMod val="95000"/>
                      <a:lumOff val="5000"/>
                    </a:schemeClr>
                  </a:solidFill>
                </a:rPr>
                <a:t>Namensliste 10-15 Personen</a:t>
              </a:r>
            </a:p>
          </p:txBody>
        </p:sp>
      </p:grpSp>
      <p:sp>
        <p:nvSpPr>
          <p:cNvPr id="780" name="Shape 780"/>
          <p:cNvSpPr/>
          <p:nvPr/>
        </p:nvSpPr>
        <p:spPr>
          <a:xfrm flipH="1" flipV="1">
            <a:off x="6170947" y="878258"/>
            <a:ext cx="3626192" cy="102298"/>
          </a:xfrm>
          <a:prstGeom prst="line">
            <a:avLst/>
          </a:prstGeom>
          <a:ln w="25400">
            <a:solidFill>
              <a:schemeClr val="accent4"/>
            </a:solidFill>
            <a:tailEnd type="triangle"/>
          </a:ln>
        </p:spPr>
        <p:txBody>
          <a:bodyPr lIns="45718" tIns="45718" rIns="45718" bIns="45718"/>
          <a:lstStyle/>
          <a:p>
            <a:endParaRPr>
              <a:solidFill>
                <a:schemeClr val="tx1">
                  <a:lumMod val="95000"/>
                  <a:lumOff val="5000"/>
                </a:schemeClr>
              </a:solidFill>
            </a:endParaRPr>
          </a:p>
        </p:txBody>
      </p:sp>
      <p:sp>
        <p:nvSpPr>
          <p:cNvPr id="781" name="Shape 781"/>
          <p:cNvSpPr/>
          <p:nvPr/>
        </p:nvSpPr>
        <p:spPr>
          <a:xfrm flipH="1">
            <a:off x="6453028" y="1135292"/>
            <a:ext cx="3344112" cy="197798"/>
          </a:xfrm>
          <a:prstGeom prst="line">
            <a:avLst/>
          </a:prstGeom>
          <a:ln w="25400">
            <a:solidFill>
              <a:srgbClr val="A42238"/>
            </a:solidFill>
            <a:tailEnd type="triangle"/>
          </a:ln>
        </p:spPr>
        <p:txBody>
          <a:bodyPr lIns="45718" tIns="45718" rIns="45718" bIns="45718"/>
          <a:lstStyle/>
          <a:p>
            <a:endParaRPr>
              <a:solidFill>
                <a:schemeClr val="tx1">
                  <a:lumMod val="95000"/>
                  <a:lumOff val="5000"/>
                </a:schemeClr>
              </a:solidFill>
            </a:endParaRPr>
          </a:p>
        </p:txBody>
      </p:sp>
      <p:sp>
        <p:nvSpPr>
          <p:cNvPr id="782" name="Shape 782"/>
          <p:cNvSpPr/>
          <p:nvPr/>
        </p:nvSpPr>
        <p:spPr>
          <a:xfrm flipH="1">
            <a:off x="6077814" y="1255427"/>
            <a:ext cx="3645029" cy="585730"/>
          </a:xfrm>
          <a:prstGeom prst="line">
            <a:avLst/>
          </a:prstGeom>
          <a:ln w="25400">
            <a:solidFill>
              <a:schemeClr val="accent5"/>
            </a:solidFill>
            <a:tailEnd type="triangle"/>
          </a:ln>
        </p:spPr>
        <p:txBody>
          <a:bodyPr lIns="45718" tIns="45718" rIns="45718" bIns="45718"/>
          <a:lstStyle/>
          <a:p>
            <a:endParaRPr>
              <a:solidFill>
                <a:schemeClr val="tx1">
                  <a:lumMod val="95000"/>
                  <a:lumOff val="5000"/>
                </a:schemeClr>
              </a:solidFill>
            </a:endParaRPr>
          </a:p>
        </p:txBody>
      </p:sp>
      <p:grpSp>
        <p:nvGrpSpPr>
          <p:cNvPr id="785" name="Group 785"/>
          <p:cNvGrpSpPr/>
          <p:nvPr/>
        </p:nvGrpSpPr>
        <p:grpSpPr>
          <a:xfrm>
            <a:off x="10156455" y="1770416"/>
            <a:ext cx="1393117" cy="650473"/>
            <a:chOff x="0" y="0"/>
            <a:chExt cx="1044837" cy="650472"/>
          </a:xfrm>
        </p:grpSpPr>
        <p:sp>
          <p:nvSpPr>
            <p:cNvPr id="783" name="Shape 783"/>
            <p:cNvSpPr/>
            <p:nvPr/>
          </p:nvSpPr>
          <p:spPr>
            <a:xfrm>
              <a:off x="0" y="0"/>
              <a:ext cx="1044837"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lgn="ctr">
                <a:defRPr sz="1600"/>
              </a:pPr>
              <a:endParaRPr>
                <a:solidFill>
                  <a:schemeClr val="tx1">
                    <a:lumMod val="95000"/>
                    <a:lumOff val="5000"/>
                  </a:schemeClr>
                </a:solidFill>
              </a:endParaRPr>
            </a:p>
          </p:txBody>
        </p:sp>
        <p:sp>
          <p:nvSpPr>
            <p:cNvPr id="784" name="Shape 784"/>
            <p:cNvSpPr/>
            <p:nvPr/>
          </p:nvSpPr>
          <p:spPr>
            <a:xfrm>
              <a:off x="55797" y="55797"/>
              <a:ext cx="933242"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1600"/>
              </a:lvl1pPr>
            </a:lstStyle>
            <a:p>
              <a:r>
                <a:rPr>
                  <a:solidFill>
                    <a:schemeClr val="tx1">
                      <a:lumMod val="95000"/>
                      <a:lumOff val="5000"/>
                    </a:schemeClr>
                  </a:solidFill>
                </a:rPr>
                <a:t>7-9 PARTNER</a:t>
              </a:r>
            </a:p>
          </p:txBody>
        </p:sp>
      </p:grpSp>
      <p:sp>
        <p:nvSpPr>
          <p:cNvPr id="786" name="Shape 786"/>
          <p:cNvSpPr/>
          <p:nvPr/>
        </p:nvSpPr>
        <p:spPr>
          <a:xfrm>
            <a:off x="10860172" y="1416005"/>
            <a:ext cx="3" cy="293886"/>
          </a:xfrm>
          <a:prstGeom prst="line">
            <a:avLst/>
          </a:prstGeom>
          <a:ln w="25400">
            <a:solidFill>
              <a:srgbClr val="A41709"/>
            </a:solidFill>
            <a:tailEnd type="triangle"/>
          </a:ln>
        </p:spPr>
        <p:txBody>
          <a:bodyPr lIns="45718" tIns="45718" rIns="45718" bIns="45718"/>
          <a:lstStyle/>
          <a:p>
            <a:endParaRPr>
              <a:solidFill>
                <a:schemeClr val="tx1">
                  <a:lumMod val="95000"/>
                  <a:lumOff val="5000"/>
                </a:schemeClr>
              </a:solidFill>
            </a:endParaRPr>
          </a:p>
        </p:txBody>
      </p:sp>
      <p:sp>
        <p:nvSpPr>
          <p:cNvPr id="787" name="Shape 787"/>
          <p:cNvSpPr/>
          <p:nvPr/>
        </p:nvSpPr>
        <p:spPr>
          <a:xfrm flipH="1">
            <a:off x="6556159" y="1356739"/>
            <a:ext cx="3240983" cy="928526"/>
          </a:xfrm>
          <a:prstGeom prst="line">
            <a:avLst/>
          </a:prstGeom>
          <a:ln w="25400">
            <a:solidFill>
              <a:schemeClr val="accent5"/>
            </a:solidFill>
            <a:tailEnd type="triangle"/>
          </a:ln>
        </p:spPr>
        <p:txBody>
          <a:bodyPr lIns="45718" tIns="45718" rIns="45718" bIns="45718"/>
          <a:lstStyle/>
          <a:p>
            <a:endParaRPr>
              <a:solidFill>
                <a:schemeClr val="tx1">
                  <a:lumMod val="95000"/>
                  <a:lumOff val="5000"/>
                </a:schemeClr>
              </a:solidFill>
            </a:endParaRPr>
          </a:p>
        </p:txBody>
      </p:sp>
      <p:sp>
        <p:nvSpPr>
          <p:cNvPr id="788" name="Shape 788"/>
          <p:cNvSpPr/>
          <p:nvPr/>
        </p:nvSpPr>
        <p:spPr>
          <a:xfrm flipH="1">
            <a:off x="7027595" y="1442339"/>
            <a:ext cx="2843848" cy="1376510"/>
          </a:xfrm>
          <a:prstGeom prst="line">
            <a:avLst/>
          </a:prstGeom>
          <a:ln w="25400">
            <a:solidFill>
              <a:schemeClr val="accent5"/>
            </a:solidFill>
            <a:tailEnd type="triangle"/>
          </a:ln>
        </p:spPr>
        <p:txBody>
          <a:bodyPr lIns="45718" tIns="45718" rIns="45718" bIns="45718"/>
          <a:lstStyle/>
          <a:p>
            <a:endParaRPr>
              <a:solidFill>
                <a:schemeClr val="tx1">
                  <a:lumMod val="95000"/>
                  <a:lumOff val="5000"/>
                </a:schemeClr>
              </a:solidFill>
            </a:endParaRPr>
          </a:p>
        </p:txBody>
      </p:sp>
      <p:sp>
        <p:nvSpPr>
          <p:cNvPr id="789" name="Shape 789"/>
          <p:cNvSpPr/>
          <p:nvPr/>
        </p:nvSpPr>
        <p:spPr>
          <a:xfrm flipH="1">
            <a:off x="7458142" y="1442341"/>
            <a:ext cx="2624013" cy="1701473"/>
          </a:xfrm>
          <a:prstGeom prst="line">
            <a:avLst/>
          </a:prstGeom>
          <a:ln w="25400">
            <a:solidFill>
              <a:schemeClr val="accent5"/>
            </a:solidFill>
            <a:tailEnd type="triangle"/>
          </a:ln>
        </p:spPr>
        <p:txBody>
          <a:bodyPr lIns="45718" tIns="45718" rIns="45718" bIns="45718"/>
          <a:lstStyle/>
          <a:p>
            <a:endParaRPr>
              <a:solidFill>
                <a:schemeClr val="tx1">
                  <a:lumMod val="95000"/>
                  <a:lumOff val="5000"/>
                </a:schemeClr>
              </a:solidFill>
            </a:endParaRPr>
          </a:p>
        </p:txBody>
      </p:sp>
    </p:spTree>
    <p:extLst>
      <p:ext uri="{BB962C8B-B14F-4D97-AF65-F5344CB8AC3E}">
        <p14:creationId xmlns:p14="http://schemas.microsoft.com/office/powerpoint/2010/main" val="1770391715"/>
      </p:ext>
    </p:extLst>
  </p:cSld>
  <p:clrMapOvr>
    <a:masterClrMapping/>
  </p:clrMapOvr>
  <p:transition spd="slow">
    <p:wipe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4" name="Group 794"/>
          <p:cNvGrpSpPr/>
          <p:nvPr/>
        </p:nvGrpSpPr>
        <p:grpSpPr>
          <a:xfrm>
            <a:off x="4809067" y="101600"/>
            <a:ext cx="1371950" cy="394346"/>
            <a:chOff x="0" y="0"/>
            <a:chExt cx="1028962" cy="394345"/>
          </a:xfrm>
        </p:grpSpPr>
        <p:sp>
          <p:nvSpPr>
            <p:cNvPr id="792" name="Shape 792"/>
            <p:cNvSpPr/>
            <p:nvPr/>
          </p:nvSpPr>
          <p:spPr>
            <a:xfrm>
              <a:off x="0" y="0"/>
              <a:ext cx="1028962" cy="382551"/>
            </a:xfrm>
            <a:prstGeom prst="roundRect">
              <a:avLst>
                <a:gd name="adj" fmla="val 49798"/>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793" name="Shape 793"/>
            <p:cNvSpPr/>
            <p:nvPr/>
          </p:nvSpPr>
          <p:spPr>
            <a:xfrm>
              <a:off x="55795" y="55796"/>
              <a:ext cx="917370"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Sponsor</a:t>
              </a:r>
            </a:p>
          </p:txBody>
        </p:sp>
      </p:grpSp>
      <p:grpSp>
        <p:nvGrpSpPr>
          <p:cNvPr id="797" name="Group 797"/>
          <p:cNvGrpSpPr/>
          <p:nvPr/>
        </p:nvGrpSpPr>
        <p:grpSpPr>
          <a:xfrm>
            <a:off x="3405435" y="599751"/>
            <a:ext cx="1648822" cy="488388"/>
            <a:chOff x="0" y="0"/>
            <a:chExt cx="1236616" cy="488386"/>
          </a:xfrm>
        </p:grpSpPr>
        <p:sp>
          <p:nvSpPr>
            <p:cNvPr id="795" name="Shape 795"/>
            <p:cNvSpPr/>
            <p:nvPr/>
          </p:nvSpPr>
          <p:spPr>
            <a:xfrm>
              <a:off x="0" y="0"/>
              <a:ext cx="1236616" cy="488386"/>
            </a:xfrm>
            <a:prstGeom prst="roundRect">
              <a:avLst>
                <a:gd name="adj" fmla="val 39006"/>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796" name="Shape 796"/>
            <p:cNvSpPr/>
            <p:nvPr/>
          </p:nvSpPr>
          <p:spPr>
            <a:xfrm>
              <a:off x="55794" y="55795"/>
              <a:ext cx="1125027"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Neuer T.P.</a:t>
              </a:r>
            </a:p>
          </p:txBody>
        </p:sp>
      </p:grpSp>
      <p:grpSp>
        <p:nvGrpSpPr>
          <p:cNvPr id="800" name="Group 800"/>
          <p:cNvGrpSpPr/>
          <p:nvPr/>
        </p:nvGrpSpPr>
        <p:grpSpPr>
          <a:xfrm>
            <a:off x="2796833" y="1210087"/>
            <a:ext cx="879200" cy="369853"/>
            <a:chOff x="-1" y="-1"/>
            <a:chExt cx="659399" cy="369852"/>
          </a:xfrm>
        </p:grpSpPr>
        <p:sp>
          <p:nvSpPr>
            <p:cNvPr id="798" name="Shape 798"/>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799" name="Shape 799"/>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N.P.1</a:t>
              </a:r>
            </a:p>
          </p:txBody>
        </p:sp>
      </p:grpSp>
      <p:grpSp>
        <p:nvGrpSpPr>
          <p:cNvPr id="803" name="Group 803"/>
          <p:cNvGrpSpPr/>
          <p:nvPr/>
        </p:nvGrpSpPr>
        <p:grpSpPr>
          <a:xfrm>
            <a:off x="2217973" y="1701888"/>
            <a:ext cx="879200" cy="369853"/>
            <a:chOff x="-1" y="-1"/>
            <a:chExt cx="659399" cy="369852"/>
          </a:xfrm>
        </p:grpSpPr>
        <p:sp>
          <p:nvSpPr>
            <p:cNvPr id="801" name="Shape 801"/>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802" name="Shape 802"/>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N.P.2</a:t>
              </a:r>
            </a:p>
          </p:txBody>
        </p:sp>
      </p:grpSp>
      <p:grpSp>
        <p:nvGrpSpPr>
          <p:cNvPr id="806" name="Group 806"/>
          <p:cNvGrpSpPr/>
          <p:nvPr/>
        </p:nvGrpSpPr>
        <p:grpSpPr>
          <a:xfrm>
            <a:off x="5181447" y="1701888"/>
            <a:ext cx="879200" cy="369853"/>
            <a:chOff x="-1" y="-1"/>
            <a:chExt cx="659399" cy="369852"/>
          </a:xfrm>
        </p:grpSpPr>
        <p:sp>
          <p:nvSpPr>
            <p:cNvPr id="804" name="Shape 804"/>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805" name="Shape 805"/>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N.P.4</a:t>
              </a:r>
            </a:p>
          </p:txBody>
        </p:sp>
      </p:grpSp>
      <p:grpSp>
        <p:nvGrpSpPr>
          <p:cNvPr id="809" name="Group 809"/>
          <p:cNvGrpSpPr/>
          <p:nvPr/>
        </p:nvGrpSpPr>
        <p:grpSpPr>
          <a:xfrm>
            <a:off x="5656401" y="2193689"/>
            <a:ext cx="879200" cy="369853"/>
            <a:chOff x="-1" y="-1"/>
            <a:chExt cx="659399" cy="369852"/>
          </a:xfrm>
        </p:grpSpPr>
        <p:sp>
          <p:nvSpPr>
            <p:cNvPr id="807" name="Shape 807"/>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808" name="Shape 808"/>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N.P.5</a:t>
              </a:r>
            </a:p>
          </p:txBody>
        </p:sp>
      </p:grpSp>
      <p:grpSp>
        <p:nvGrpSpPr>
          <p:cNvPr id="812" name="Group 812"/>
          <p:cNvGrpSpPr/>
          <p:nvPr/>
        </p:nvGrpSpPr>
        <p:grpSpPr>
          <a:xfrm>
            <a:off x="6154034" y="2683673"/>
            <a:ext cx="879200" cy="369853"/>
            <a:chOff x="-1" y="-1"/>
            <a:chExt cx="659399" cy="369852"/>
          </a:xfrm>
        </p:grpSpPr>
        <p:sp>
          <p:nvSpPr>
            <p:cNvPr id="810" name="Shape 810"/>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811" name="Shape 811"/>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N.P.6</a:t>
              </a:r>
            </a:p>
          </p:txBody>
        </p:sp>
      </p:grpSp>
      <p:grpSp>
        <p:nvGrpSpPr>
          <p:cNvPr id="815" name="Group 815"/>
          <p:cNvGrpSpPr/>
          <p:nvPr/>
        </p:nvGrpSpPr>
        <p:grpSpPr>
          <a:xfrm>
            <a:off x="6534105" y="3173658"/>
            <a:ext cx="879200" cy="369853"/>
            <a:chOff x="-1" y="-1"/>
            <a:chExt cx="659399" cy="369852"/>
          </a:xfrm>
        </p:grpSpPr>
        <p:sp>
          <p:nvSpPr>
            <p:cNvPr id="813" name="Shape 813"/>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814" name="Shape 814"/>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N.P.7</a:t>
              </a:r>
            </a:p>
          </p:txBody>
        </p:sp>
      </p:grpSp>
      <p:grpSp>
        <p:nvGrpSpPr>
          <p:cNvPr id="818" name="Group 818"/>
          <p:cNvGrpSpPr/>
          <p:nvPr/>
        </p:nvGrpSpPr>
        <p:grpSpPr>
          <a:xfrm>
            <a:off x="4731243" y="1210087"/>
            <a:ext cx="879200" cy="369853"/>
            <a:chOff x="-1" y="-1"/>
            <a:chExt cx="659399" cy="369852"/>
          </a:xfrm>
        </p:grpSpPr>
        <p:sp>
          <p:nvSpPr>
            <p:cNvPr id="816" name="Shape 816"/>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817" name="Shape 817"/>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N.P.3</a:t>
              </a:r>
            </a:p>
          </p:txBody>
        </p:sp>
      </p:grpSp>
      <p:grpSp>
        <p:nvGrpSpPr>
          <p:cNvPr id="821" name="Group 821"/>
          <p:cNvGrpSpPr/>
          <p:nvPr/>
        </p:nvGrpSpPr>
        <p:grpSpPr>
          <a:xfrm>
            <a:off x="3183881" y="2722530"/>
            <a:ext cx="879200" cy="369853"/>
            <a:chOff x="-1" y="-1"/>
            <a:chExt cx="659399" cy="369852"/>
          </a:xfrm>
        </p:grpSpPr>
        <p:sp>
          <p:nvSpPr>
            <p:cNvPr id="819" name="Shape 819"/>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820" name="Shape 820"/>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N.P.5</a:t>
              </a:r>
            </a:p>
          </p:txBody>
        </p:sp>
      </p:grpSp>
      <p:grpSp>
        <p:nvGrpSpPr>
          <p:cNvPr id="824" name="Group 824"/>
          <p:cNvGrpSpPr/>
          <p:nvPr/>
        </p:nvGrpSpPr>
        <p:grpSpPr>
          <a:xfrm>
            <a:off x="2395961" y="3781128"/>
            <a:ext cx="879200" cy="369853"/>
            <a:chOff x="-1" y="-1"/>
            <a:chExt cx="659399" cy="369852"/>
          </a:xfrm>
        </p:grpSpPr>
        <p:sp>
          <p:nvSpPr>
            <p:cNvPr id="822" name="Shape 822"/>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823" name="Shape 823"/>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N.P.7</a:t>
              </a:r>
            </a:p>
          </p:txBody>
        </p:sp>
      </p:grpSp>
      <p:grpSp>
        <p:nvGrpSpPr>
          <p:cNvPr id="827" name="Group 827"/>
          <p:cNvGrpSpPr/>
          <p:nvPr/>
        </p:nvGrpSpPr>
        <p:grpSpPr>
          <a:xfrm>
            <a:off x="7018543" y="3669093"/>
            <a:ext cx="879200" cy="369853"/>
            <a:chOff x="-1" y="-1"/>
            <a:chExt cx="659399" cy="369852"/>
          </a:xfrm>
        </p:grpSpPr>
        <p:sp>
          <p:nvSpPr>
            <p:cNvPr id="825" name="Shape 825"/>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826" name="Shape 826"/>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N.P.1</a:t>
              </a:r>
            </a:p>
          </p:txBody>
        </p:sp>
      </p:grpSp>
      <p:grpSp>
        <p:nvGrpSpPr>
          <p:cNvPr id="830" name="Group 830"/>
          <p:cNvGrpSpPr/>
          <p:nvPr/>
        </p:nvGrpSpPr>
        <p:grpSpPr>
          <a:xfrm>
            <a:off x="7446432" y="4148194"/>
            <a:ext cx="879202" cy="369853"/>
            <a:chOff x="-1" y="-1"/>
            <a:chExt cx="659399" cy="369852"/>
          </a:xfrm>
        </p:grpSpPr>
        <p:sp>
          <p:nvSpPr>
            <p:cNvPr id="828" name="Shape 828"/>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829" name="Shape 829"/>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N.P.2</a:t>
              </a:r>
            </a:p>
          </p:txBody>
        </p:sp>
      </p:grpSp>
      <p:grpSp>
        <p:nvGrpSpPr>
          <p:cNvPr id="833" name="Group 833"/>
          <p:cNvGrpSpPr/>
          <p:nvPr/>
        </p:nvGrpSpPr>
        <p:grpSpPr>
          <a:xfrm>
            <a:off x="3569182" y="2193689"/>
            <a:ext cx="879200" cy="369853"/>
            <a:chOff x="-1" y="-1"/>
            <a:chExt cx="659399" cy="369852"/>
          </a:xfrm>
        </p:grpSpPr>
        <p:sp>
          <p:nvSpPr>
            <p:cNvPr id="831" name="Shape 831"/>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832" name="Shape 832"/>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N.P.4</a:t>
              </a:r>
            </a:p>
          </p:txBody>
        </p:sp>
      </p:grpSp>
      <p:grpSp>
        <p:nvGrpSpPr>
          <p:cNvPr id="836" name="Group 836"/>
          <p:cNvGrpSpPr/>
          <p:nvPr/>
        </p:nvGrpSpPr>
        <p:grpSpPr>
          <a:xfrm>
            <a:off x="2687958" y="3251372"/>
            <a:ext cx="879200" cy="369853"/>
            <a:chOff x="-1" y="-1"/>
            <a:chExt cx="659399" cy="369852"/>
          </a:xfrm>
        </p:grpSpPr>
        <p:sp>
          <p:nvSpPr>
            <p:cNvPr id="834" name="Shape 834"/>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835" name="Shape 835"/>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N.P.6</a:t>
              </a:r>
            </a:p>
          </p:txBody>
        </p:sp>
      </p:grpSp>
      <p:grpSp>
        <p:nvGrpSpPr>
          <p:cNvPr id="839" name="Group 839"/>
          <p:cNvGrpSpPr/>
          <p:nvPr/>
        </p:nvGrpSpPr>
        <p:grpSpPr>
          <a:xfrm>
            <a:off x="4009581" y="1691906"/>
            <a:ext cx="879200" cy="369853"/>
            <a:chOff x="-1" y="-1"/>
            <a:chExt cx="659399" cy="369852"/>
          </a:xfrm>
        </p:grpSpPr>
        <p:sp>
          <p:nvSpPr>
            <p:cNvPr id="837" name="Shape 837"/>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838" name="Shape 838"/>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N.P.3</a:t>
              </a:r>
            </a:p>
          </p:txBody>
        </p:sp>
      </p:grpSp>
      <p:grpSp>
        <p:nvGrpSpPr>
          <p:cNvPr id="842" name="Group 842"/>
          <p:cNvGrpSpPr/>
          <p:nvPr/>
        </p:nvGrpSpPr>
        <p:grpSpPr>
          <a:xfrm>
            <a:off x="6104243" y="3654805"/>
            <a:ext cx="491768" cy="398428"/>
            <a:chOff x="0" y="0"/>
            <a:chExt cx="368824" cy="398426"/>
          </a:xfrm>
        </p:grpSpPr>
        <p:sp>
          <p:nvSpPr>
            <p:cNvPr id="840" name="Shape 840"/>
            <p:cNvSpPr/>
            <p:nvPr/>
          </p:nvSpPr>
          <p:spPr>
            <a:xfrm>
              <a:off x="0" y="0"/>
              <a:ext cx="368824" cy="398426"/>
            </a:xfrm>
            <a:prstGeom prst="rect">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a:solidFill>
                    <a:srgbClr val="FFFFFF"/>
                  </a:solidFill>
                </a:defRPr>
              </a:pPr>
              <a:endParaRPr>
                <a:solidFill>
                  <a:schemeClr val="tx1">
                    <a:lumMod val="95000"/>
                    <a:lumOff val="5000"/>
                  </a:schemeClr>
                </a:solidFill>
              </a:endParaRPr>
            </a:p>
          </p:txBody>
        </p:sp>
        <p:sp>
          <p:nvSpPr>
            <p:cNvPr id="841" name="Shape 841"/>
            <p:cNvSpPr/>
            <p:nvPr/>
          </p:nvSpPr>
          <p:spPr>
            <a:xfrm>
              <a:off x="0" y="0"/>
              <a:ext cx="368824" cy="3693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rPr>
                  <a:solidFill>
                    <a:schemeClr val="tx1">
                      <a:lumMod val="95000"/>
                      <a:lumOff val="5000"/>
                    </a:schemeClr>
                  </a:solidFill>
                </a:rPr>
                <a:t>5</a:t>
              </a:r>
            </a:p>
          </p:txBody>
        </p:sp>
      </p:grpSp>
      <p:grpSp>
        <p:nvGrpSpPr>
          <p:cNvPr id="845" name="Group 845"/>
          <p:cNvGrpSpPr/>
          <p:nvPr/>
        </p:nvGrpSpPr>
        <p:grpSpPr>
          <a:xfrm>
            <a:off x="5679182" y="3159371"/>
            <a:ext cx="491768" cy="398428"/>
            <a:chOff x="0" y="0"/>
            <a:chExt cx="368824" cy="398426"/>
          </a:xfrm>
        </p:grpSpPr>
        <p:sp>
          <p:nvSpPr>
            <p:cNvPr id="843" name="Shape 843"/>
            <p:cNvSpPr/>
            <p:nvPr/>
          </p:nvSpPr>
          <p:spPr>
            <a:xfrm>
              <a:off x="0" y="0"/>
              <a:ext cx="368824" cy="398426"/>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a:solidFill>
                    <a:srgbClr val="FFFFFF"/>
                  </a:solidFill>
                </a:defRPr>
              </a:pPr>
              <a:endParaRPr>
                <a:solidFill>
                  <a:schemeClr val="tx1">
                    <a:lumMod val="95000"/>
                    <a:lumOff val="5000"/>
                  </a:schemeClr>
                </a:solidFill>
              </a:endParaRPr>
            </a:p>
          </p:txBody>
        </p:sp>
        <p:sp>
          <p:nvSpPr>
            <p:cNvPr id="844" name="Shape 844"/>
            <p:cNvSpPr/>
            <p:nvPr/>
          </p:nvSpPr>
          <p:spPr>
            <a:xfrm>
              <a:off x="0" y="0"/>
              <a:ext cx="368824" cy="3693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rPr>
                  <a:solidFill>
                    <a:schemeClr val="tx1">
                      <a:lumMod val="95000"/>
                      <a:lumOff val="5000"/>
                    </a:schemeClr>
                  </a:solidFill>
                </a:rPr>
                <a:t>5</a:t>
              </a:r>
            </a:p>
          </p:txBody>
        </p:sp>
      </p:grpSp>
      <p:grpSp>
        <p:nvGrpSpPr>
          <p:cNvPr id="848" name="Group 848"/>
          <p:cNvGrpSpPr/>
          <p:nvPr/>
        </p:nvGrpSpPr>
        <p:grpSpPr>
          <a:xfrm>
            <a:off x="5232820" y="2693886"/>
            <a:ext cx="491769" cy="398428"/>
            <a:chOff x="0" y="0"/>
            <a:chExt cx="368826" cy="398426"/>
          </a:xfrm>
        </p:grpSpPr>
        <p:sp>
          <p:nvSpPr>
            <p:cNvPr id="846" name="Shape 846"/>
            <p:cNvSpPr/>
            <p:nvPr/>
          </p:nvSpPr>
          <p:spPr>
            <a:xfrm>
              <a:off x="0" y="0"/>
              <a:ext cx="368826" cy="398426"/>
            </a:xfrm>
            <a:prstGeom prst="rect">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lin ang="16200000" scaled="0"/>
            </a:gradFill>
            <a:ln w="9525" cap="flat">
              <a:solidFill>
                <a:srgbClr val="7D60A0"/>
              </a:solidFill>
              <a:prstDash val="solid"/>
              <a:round/>
            </a:ln>
            <a:effectLst/>
          </p:spPr>
          <p:txBody>
            <a:bodyPr wrap="square" lIns="45718" tIns="45718" rIns="45718" bIns="45718" numCol="1" anchor="t">
              <a:noAutofit/>
            </a:bodyPr>
            <a:lstStyle/>
            <a:p>
              <a:endParaRPr>
                <a:solidFill>
                  <a:schemeClr val="tx1">
                    <a:lumMod val="95000"/>
                    <a:lumOff val="5000"/>
                  </a:schemeClr>
                </a:solidFill>
              </a:endParaRPr>
            </a:p>
          </p:txBody>
        </p:sp>
        <p:sp>
          <p:nvSpPr>
            <p:cNvPr id="847" name="Shape 847"/>
            <p:cNvSpPr/>
            <p:nvPr/>
          </p:nvSpPr>
          <p:spPr>
            <a:xfrm>
              <a:off x="0" y="0"/>
              <a:ext cx="368826" cy="3693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p>
              <a:r>
                <a:rPr>
                  <a:solidFill>
                    <a:schemeClr val="tx1">
                      <a:lumMod val="95000"/>
                      <a:lumOff val="5000"/>
                    </a:schemeClr>
                  </a:solidFill>
                </a:rPr>
                <a:t>5</a:t>
              </a:r>
            </a:p>
          </p:txBody>
        </p:sp>
      </p:grpSp>
      <p:grpSp>
        <p:nvGrpSpPr>
          <p:cNvPr id="851" name="Group 851"/>
          <p:cNvGrpSpPr/>
          <p:nvPr/>
        </p:nvGrpSpPr>
        <p:grpSpPr>
          <a:xfrm>
            <a:off x="4802275" y="2179403"/>
            <a:ext cx="491768" cy="415494"/>
            <a:chOff x="0" y="0"/>
            <a:chExt cx="368824" cy="415492"/>
          </a:xfrm>
        </p:grpSpPr>
        <p:sp>
          <p:nvSpPr>
            <p:cNvPr id="849" name="Shape 849"/>
            <p:cNvSpPr/>
            <p:nvPr/>
          </p:nvSpPr>
          <p:spPr>
            <a:xfrm>
              <a:off x="0" y="0"/>
              <a:ext cx="368824" cy="398426"/>
            </a:xfrm>
            <a:prstGeom prst="rect">
              <a:avLst/>
            </a:prstGeom>
            <a:gradFill flip="none" rotWithShape="1">
              <a:gsLst>
                <a:gs pos="0">
                  <a:srgbClr val="39B7D8"/>
                </a:gs>
                <a:gs pos="100000">
                  <a:schemeClr val="accent5">
                    <a:hueOff val="249502"/>
                    <a:satOff val="48101"/>
                    <a:lumOff val="28891"/>
                  </a:schemeClr>
                </a:gs>
              </a:gsLst>
              <a:lin ang="16200000" scaled="0"/>
            </a:gradFill>
            <a:ln w="9525" cap="flat">
              <a:solidFill>
                <a:srgbClr val="46AAC4"/>
              </a:solidFill>
              <a:prstDash val="solid"/>
              <a:round/>
            </a:ln>
            <a:effectLst/>
          </p:spPr>
          <p:txBody>
            <a:bodyPr wrap="square" lIns="45718" tIns="45718" rIns="45718" bIns="45718" numCol="1" anchor="t">
              <a:noAutofit/>
            </a:bodyPr>
            <a:lstStyle/>
            <a:p>
              <a:pPr algn="ctr">
                <a:defRPr sz="2100">
                  <a:solidFill>
                    <a:srgbClr val="FFFFFF"/>
                  </a:solidFill>
                </a:defRPr>
              </a:pPr>
              <a:endParaRPr>
                <a:solidFill>
                  <a:schemeClr val="tx1">
                    <a:lumMod val="95000"/>
                    <a:lumOff val="5000"/>
                  </a:schemeClr>
                </a:solidFill>
              </a:endParaRPr>
            </a:p>
          </p:txBody>
        </p:sp>
        <p:sp>
          <p:nvSpPr>
            <p:cNvPr id="850" name="Shape 850"/>
            <p:cNvSpPr/>
            <p:nvPr/>
          </p:nvSpPr>
          <p:spPr>
            <a:xfrm>
              <a:off x="0" y="0"/>
              <a:ext cx="368824" cy="41549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2100">
                  <a:solidFill>
                    <a:srgbClr val="FFFFFF"/>
                  </a:solidFill>
                </a:defRPr>
              </a:lvl1pPr>
            </a:lstStyle>
            <a:p>
              <a:r>
                <a:rPr>
                  <a:solidFill>
                    <a:schemeClr val="tx1">
                      <a:lumMod val="95000"/>
                      <a:lumOff val="5000"/>
                    </a:schemeClr>
                  </a:solidFill>
                </a:rPr>
                <a:t>5</a:t>
              </a:r>
            </a:p>
          </p:txBody>
        </p:sp>
      </p:grpSp>
      <p:grpSp>
        <p:nvGrpSpPr>
          <p:cNvPr id="854" name="Group 854"/>
          <p:cNvGrpSpPr/>
          <p:nvPr/>
        </p:nvGrpSpPr>
        <p:grpSpPr>
          <a:xfrm>
            <a:off x="9065851" y="6094761"/>
            <a:ext cx="491768" cy="398428"/>
            <a:chOff x="0" y="0"/>
            <a:chExt cx="368824" cy="398426"/>
          </a:xfrm>
        </p:grpSpPr>
        <p:sp>
          <p:nvSpPr>
            <p:cNvPr id="852" name="Shape 852"/>
            <p:cNvSpPr/>
            <p:nvPr/>
          </p:nvSpPr>
          <p:spPr>
            <a:xfrm>
              <a:off x="0" y="0"/>
              <a:ext cx="368824" cy="398426"/>
            </a:xfrm>
            <a:prstGeom prst="rect">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a:solidFill>
                    <a:srgbClr val="FFFFFF"/>
                  </a:solidFill>
                </a:defRPr>
              </a:pPr>
              <a:endParaRPr>
                <a:solidFill>
                  <a:schemeClr val="tx1">
                    <a:lumMod val="95000"/>
                    <a:lumOff val="5000"/>
                  </a:schemeClr>
                </a:solidFill>
              </a:endParaRPr>
            </a:p>
          </p:txBody>
        </p:sp>
        <p:sp>
          <p:nvSpPr>
            <p:cNvPr id="853" name="Shape 853"/>
            <p:cNvSpPr/>
            <p:nvPr/>
          </p:nvSpPr>
          <p:spPr>
            <a:xfrm>
              <a:off x="0" y="0"/>
              <a:ext cx="368824" cy="3693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rPr>
                  <a:solidFill>
                    <a:schemeClr val="tx1">
                      <a:lumMod val="95000"/>
                      <a:lumOff val="5000"/>
                    </a:schemeClr>
                  </a:solidFill>
                </a:rPr>
                <a:t>2</a:t>
              </a:r>
            </a:p>
          </p:txBody>
        </p:sp>
      </p:grpSp>
      <p:grpSp>
        <p:nvGrpSpPr>
          <p:cNvPr id="857" name="Group 857"/>
          <p:cNvGrpSpPr/>
          <p:nvPr/>
        </p:nvGrpSpPr>
        <p:grpSpPr>
          <a:xfrm>
            <a:off x="8806665" y="5602960"/>
            <a:ext cx="491769" cy="398428"/>
            <a:chOff x="0" y="0"/>
            <a:chExt cx="368826" cy="398426"/>
          </a:xfrm>
        </p:grpSpPr>
        <p:sp>
          <p:nvSpPr>
            <p:cNvPr id="855" name="Shape 855"/>
            <p:cNvSpPr/>
            <p:nvPr/>
          </p:nvSpPr>
          <p:spPr>
            <a:xfrm>
              <a:off x="0" y="0"/>
              <a:ext cx="368826" cy="398426"/>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a:solidFill>
                    <a:srgbClr val="FFFFFF"/>
                  </a:solidFill>
                </a:defRPr>
              </a:pPr>
              <a:endParaRPr>
                <a:solidFill>
                  <a:schemeClr val="tx1">
                    <a:lumMod val="95000"/>
                    <a:lumOff val="5000"/>
                  </a:schemeClr>
                </a:solidFill>
              </a:endParaRPr>
            </a:p>
          </p:txBody>
        </p:sp>
        <p:sp>
          <p:nvSpPr>
            <p:cNvPr id="856" name="Shape 856"/>
            <p:cNvSpPr/>
            <p:nvPr/>
          </p:nvSpPr>
          <p:spPr>
            <a:xfrm>
              <a:off x="0" y="0"/>
              <a:ext cx="368826" cy="3693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rPr>
                  <a:solidFill>
                    <a:schemeClr val="tx1">
                      <a:lumMod val="95000"/>
                      <a:lumOff val="5000"/>
                    </a:schemeClr>
                  </a:solidFill>
                </a:rPr>
                <a:t>2</a:t>
              </a:r>
            </a:p>
          </p:txBody>
        </p:sp>
      </p:grpSp>
      <p:grpSp>
        <p:nvGrpSpPr>
          <p:cNvPr id="860" name="Group 860"/>
          <p:cNvGrpSpPr/>
          <p:nvPr/>
        </p:nvGrpSpPr>
        <p:grpSpPr>
          <a:xfrm>
            <a:off x="8499102" y="5111159"/>
            <a:ext cx="491768" cy="398428"/>
            <a:chOff x="0" y="0"/>
            <a:chExt cx="368824" cy="398426"/>
          </a:xfrm>
        </p:grpSpPr>
        <p:sp>
          <p:nvSpPr>
            <p:cNvPr id="858" name="Shape 858"/>
            <p:cNvSpPr/>
            <p:nvPr/>
          </p:nvSpPr>
          <p:spPr>
            <a:xfrm>
              <a:off x="0" y="0"/>
              <a:ext cx="368824" cy="398426"/>
            </a:xfrm>
            <a:prstGeom prst="rect">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lin ang="16200000" scaled="0"/>
            </a:gradFill>
            <a:ln w="9525" cap="flat">
              <a:solidFill>
                <a:srgbClr val="7D60A0"/>
              </a:solidFill>
              <a:prstDash val="solid"/>
              <a:round/>
            </a:ln>
            <a:effectLst/>
          </p:spPr>
          <p:txBody>
            <a:bodyPr wrap="square" lIns="45718" tIns="45718" rIns="45718" bIns="45718" numCol="1" anchor="t">
              <a:noAutofit/>
            </a:bodyPr>
            <a:lstStyle/>
            <a:p>
              <a:endParaRPr>
                <a:solidFill>
                  <a:schemeClr val="tx1">
                    <a:lumMod val="95000"/>
                    <a:lumOff val="5000"/>
                  </a:schemeClr>
                </a:solidFill>
              </a:endParaRPr>
            </a:p>
          </p:txBody>
        </p:sp>
        <p:sp>
          <p:nvSpPr>
            <p:cNvPr id="859" name="Shape 859"/>
            <p:cNvSpPr/>
            <p:nvPr/>
          </p:nvSpPr>
          <p:spPr>
            <a:xfrm>
              <a:off x="0" y="0"/>
              <a:ext cx="368824" cy="3693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p>
              <a:r>
                <a:rPr>
                  <a:solidFill>
                    <a:schemeClr val="tx1">
                      <a:lumMod val="95000"/>
                      <a:lumOff val="5000"/>
                    </a:schemeClr>
                  </a:solidFill>
                </a:rPr>
                <a:t>2</a:t>
              </a:r>
            </a:p>
          </p:txBody>
        </p:sp>
      </p:grpSp>
      <p:grpSp>
        <p:nvGrpSpPr>
          <p:cNvPr id="863" name="Group 863"/>
          <p:cNvGrpSpPr/>
          <p:nvPr/>
        </p:nvGrpSpPr>
        <p:grpSpPr>
          <a:xfrm>
            <a:off x="8146611" y="4619358"/>
            <a:ext cx="491768" cy="398428"/>
            <a:chOff x="0" y="0"/>
            <a:chExt cx="368824" cy="398426"/>
          </a:xfrm>
        </p:grpSpPr>
        <p:sp>
          <p:nvSpPr>
            <p:cNvPr id="861" name="Shape 861"/>
            <p:cNvSpPr/>
            <p:nvPr/>
          </p:nvSpPr>
          <p:spPr>
            <a:xfrm>
              <a:off x="0" y="0"/>
              <a:ext cx="368824" cy="398426"/>
            </a:xfrm>
            <a:prstGeom prst="rect">
              <a:avLst/>
            </a:prstGeom>
            <a:gradFill flip="none" rotWithShape="1">
              <a:gsLst>
                <a:gs pos="0">
                  <a:srgbClr val="39B7D8"/>
                </a:gs>
                <a:gs pos="100000">
                  <a:schemeClr val="accent5">
                    <a:hueOff val="249502"/>
                    <a:satOff val="48101"/>
                    <a:lumOff val="28891"/>
                  </a:schemeClr>
                </a:gs>
              </a:gsLst>
              <a:lin ang="16200000" scaled="0"/>
            </a:gradFill>
            <a:ln w="9525" cap="flat">
              <a:solidFill>
                <a:srgbClr val="46AAC4"/>
              </a:solidFill>
              <a:prstDash val="solid"/>
              <a:round/>
            </a:ln>
            <a:effectLst/>
          </p:spPr>
          <p:txBody>
            <a:bodyPr wrap="square" lIns="45718" tIns="45718" rIns="45718" bIns="45718" numCol="1" anchor="t">
              <a:noAutofit/>
            </a:bodyPr>
            <a:lstStyle/>
            <a:p>
              <a:pPr>
                <a:defRPr>
                  <a:solidFill>
                    <a:srgbClr val="FFFFFF"/>
                  </a:solidFill>
                </a:defRPr>
              </a:pPr>
              <a:endParaRPr>
                <a:solidFill>
                  <a:schemeClr val="tx1">
                    <a:lumMod val="95000"/>
                    <a:lumOff val="5000"/>
                  </a:schemeClr>
                </a:solidFill>
              </a:endParaRPr>
            </a:p>
          </p:txBody>
        </p:sp>
        <p:sp>
          <p:nvSpPr>
            <p:cNvPr id="862" name="Shape 862"/>
            <p:cNvSpPr/>
            <p:nvPr/>
          </p:nvSpPr>
          <p:spPr>
            <a:xfrm>
              <a:off x="0" y="0"/>
              <a:ext cx="368824" cy="3693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rPr>
                  <a:solidFill>
                    <a:schemeClr val="tx1">
                      <a:lumMod val="95000"/>
                      <a:lumOff val="5000"/>
                    </a:schemeClr>
                  </a:solidFill>
                </a:rPr>
                <a:t>2</a:t>
              </a:r>
            </a:p>
          </p:txBody>
        </p:sp>
      </p:grpSp>
      <p:sp>
        <p:nvSpPr>
          <p:cNvPr id="864" name="Shape 864"/>
          <p:cNvSpPr/>
          <p:nvPr/>
        </p:nvSpPr>
        <p:spPr>
          <a:xfrm>
            <a:off x="2544333" y="580701"/>
            <a:ext cx="491477"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20%</a:t>
            </a:r>
          </a:p>
        </p:txBody>
      </p:sp>
      <p:sp>
        <p:nvSpPr>
          <p:cNvPr id="865" name="Shape 865"/>
          <p:cNvSpPr/>
          <p:nvPr/>
        </p:nvSpPr>
        <p:spPr>
          <a:xfrm>
            <a:off x="5155344" y="618608"/>
            <a:ext cx="544376"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80 %</a:t>
            </a:r>
          </a:p>
        </p:txBody>
      </p:sp>
      <p:sp>
        <p:nvSpPr>
          <p:cNvPr id="866" name="Shape 866"/>
          <p:cNvSpPr/>
          <p:nvPr/>
        </p:nvSpPr>
        <p:spPr>
          <a:xfrm>
            <a:off x="5691514" y="1153130"/>
            <a:ext cx="491477"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20%</a:t>
            </a:r>
          </a:p>
        </p:txBody>
      </p:sp>
      <p:sp>
        <p:nvSpPr>
          <p:cNvPr id="867" name="Shape 867"/>
          <p:cNvSpPr/>
          <p:nvPr/>
        </p:nvSpPr>
        <p:spPr>
          <a:xfrm>
            <a:off x="3764140" y="1171494"/>
            <a:ext cx="544376"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80 %</a:t>
            </a:r>
          </a:p>
        </p:txBody>
      </p:sp>
      <p:grpSp>
        <p:nvGrpSpPr>
          <p:cNvPr id="870" name="Group 870"/>
          <p:cNvGrpSpPr/>
          <p:nvPr/>
        </p:nvGrpSpPr>
        <p:grpSpPr>
          <a:xfrm>
            <a:off x="10156543" y="5910195"/>
            <a:ext cx="1860673" cy="767557"/>
            <a:chOff x="0" y="0"/>
            <a:chExt cx="1395503" cy="767555"/>
          </a:xfrm>
        </p:grpSpPr>
        <p:sp>
          <p:nvSpPr>
            <p:cNvPr id="868" name="Shape 868"/>
            <p:cNvSpPr/>
            <p:nvPr/>
          </p:nvSpPr>
          <p:spPr>
            <a:xfrm>
              <a:off x="0" y="0"/>
              <a:ext cx="1395503" cy="767555"/>
            </a:xfrm>
            <a:prstGeom prst="roundRect">
              <a:avLst>
                <a:gd name="adj" fmla="val 24819"/>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lin ang="16200000" scaled="0"/>
            </a:gradFill>
            <a:ln w="9525" cap="flat">
              <a:solidFill>
                <a:srgbClr val="7D60A0"/>
              </a:solidFill>
              <a:prstDash val="solid"/>
              <a:round/>
            </a:ln>
            <a:effectLst/>
          </p:spPr>
          <p:txBody>
            <a:bodyPr wrap="square" lIns="45718" tIns="45718" rIns="45718" bIns="45718" numCol="1" anchor="t">
              <a:noAutofit/>
            </a:bodyPr>
            <a:lstStyle/>
            <a:p>
              <a:pPr>
                <a:defRPr sz="1600"/>
              </a:pPr>
              <a:endParaRPr>
                <a:solidFill>
                  <a:schemeClr val="tx1">
                    <a:lumMod val="95000"/>
                    <a:lumOff val="5000"/>
                  </a:schemeClr>
                </a:solidFill>
              </a:endParaRPr>
            </a:p>
          </p:txBody>
        </p:sp>
        <p:sp>
          <p:nvSpPr>
            <p:cNvPr id="869" name="Shape 869"/>
            <p:cNvSpPr/>
            <p:nvPr/>
          </p:nvSpPr>
          <p:spPr>
            <a:xfrm>
              <a:off x="55794" y="55795"/>
              <a:ext cx="1283915" cy="58476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lvl1pPr>
            </a:lstStyle>
            <a:p>
              <a:r>
                <a:rPr>
                  <a:solidFill>
                    <a:schemeClr val="tx1">
                      <a:lumMod val="95000"/>
                      <a:lumOff val="5000"/>
                    </a:schemeClr>
                  </a:solidFill>
                </a:rPr>
                <a:t>Gesamt 15 Personen</a:t>
              </a:r>
            </a:p>
          </p:txBody>
        </p:sp>
      </p:grpSp>
      <p:grpSp>
        <p:nvGrpSpPr>
          <p:cNvPr id="873" name="Group 873"/>
          <p:cNvGrpSpPr/>
          <p:nvPr/>
        </p:nvGrpSpPr>
        <p:grpSpPr>
          <a:xfrm>
            <a:off x="9797142" y="784549"/>
            <a:ext cx="2111741" cy="650473"/>
            <a:chOff x="0" y="0"/>
            <a:chExt cx="1583805" cy="650472"/>
          </a:xfrm>
        </p:grpSpPr>
        <p:sp>
          <p:nvSpPr>
            <p:cNvPr id="871" name="Shape 871"/>
            <p:cNvSpPr/>
            <p:nvPr/>
          </p:nvSpPr>
          <p:spPr>
            <a:xfrm>
              <a:off x="0" y="0"/>
              <a:ext cx="1583805"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defRPr sz="1600"/>
              </a:pPr>
              <a:endParaRPr>
                <a:solidFill>
                  <a:schemeClr val="tx1">
                    <a:lumMod val="95000"/>
                    <a:lumOff val="5000"/>
                  </a:schemeClr>
                </a:solidFill>
              </a:endParaRPr>
            </a:p>
          </p:txBody>
        </p:sp>
        <p:sp>
          <p:nvSpPr>
            <p:cNvPr id="872" name="Shape 872"/>
            <p:cNvSpPr/>
            <p:nvPr/>
          </p:nvSpPr>
          <p:spPr>
            <a:xfrm>
              <a:off x="55796" y="55797"/>
              <a:ext cx="1472212" cy="58477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lvl1pPr>
            </a:lstStyle>
            <a:p>
              <a:r>
                <a:rPr>
                  <a:solidFill>
                    <a:schemeClr val="tx1">
                      <a:lumMod val="95000"/>
                      <a:lumOff val="5000"/>
                    </a:schemeClr>
                  </a:solidFill>
                </a:rPr>
                <a:t>Namensliste 10-15 Personen</a:t>
              </a:r>
            </a:p>
          </p:txBody>
        </p:sp>
      </p:grpSp>
      <p:sp>
        <p:nvSpPr>
          <p:cNvPr id="874" name="Shape 874"/>
          <p:cNvSpPr/>
          <p:nvPr/>
        </p:nvSpPr>
        <p:spPr>
          <a:xfrm flipH="1" flipV="1">
            <a:off x="6170947" y="878258"/>
            <a:ext cx="3626192" cy="102298"/>
          </a:xfrm>
          <a:prstGeom prst="line">
            <a:avLst/>
          </a:prstGeom>
          <a:ln w="25400">
            <a:solidFill>
              <a:schemeClr val="accent4"/>
            </a:solidFill>
            <a:tailEnd type="triangle"/>
          </a:ln>
        </p:spPr>
        <p:txBody>
          <a:bodyPr lIns="45718" tIns="45718" rIns="45718" bIns="45718"/>
          <a:lstStyle/>
          <a:p>
            <a:endParaRPr>
              <a:solidFill>
                <a:schemeClr val="tx1">
                  <a:lumMod val="95000"/>
                  <a:lumOff val="5000"/>
                </a:schemeClr>
              </a:solidFill>
            </a:endParaRPr>
          </a:p>
        </p:txBody>
      </p:sp>
      <p:sp>
        <p:nvSpPr>
          <p:cNvPr id="875" name="Shape 875"/>
          <p:cNvSpPr/>
          <p:nvPr/>
        </p:nvSpPr>
        <p:spPr>
          <a:xfrm flipH="1">
            <a:off x="6453028" y="1135292"/>
            <a:ext cx="3344112" cy="197798"/>
          </a:xfrm>
          <a:prstGeom prst="line">
            <a:avLst/>
          </a:prstGeom>
          <a:ln w="25400">
            <a:solidFill>
              <a:srgbClr val="A42238"/>
            </a:solidFill>
            <a:tailEnd type="triangle"/>
          </a:ln>
        </p:spPr>
        <p:txBody>
          <a:bodyPr lIns="45718" tIns="45718" rIns="45718" bIns="45718"/>
          <a:lstStyle/>
          <a:p>
            <a:endParaRPr>
              <a:solidFill>
                <a:schemeClr val="tx1">
                  <a:lumMod val="95000"/>
                  <a:lumOff val="5000"/>
                </a:schemeClr>
              </a:solidFill>
            </a:endParaRPr>
          </a:p>
        </p:txBody>
      </p:sp>
      <p:sp>
        <p:nvSpPr>
          <p:cNvPr id="876" name="Shape 876"/>
          <p:cNvSpPr/>
          <p:nvPr/>
        </p:nvSpPr>
        <p:spPr>
          <a:xfrm flipH="1">
            <a:off x="6077814" y="1255427"/>
            <a:ext cx="3645029" cy="585730"/>
          </a:xfrm>
          <a:prstGeom prst="line">
            <a:avLst/>
          </a:prstGeom>
          <a:ln w="25400">
            <a:solidFill>
              <a:schemeClr val="accent5"/>
            </a:solidFill>
            <a:tailEnd type="triangle"/>
          </a:ln>
        </p:spPr>
        <p:txBody>
          <a:bodyPr lIns="45718" tIns="45718" rIns="45718" bIns="45718"/>
          <a:lstStyle/>
          <a:p>
            <a:endParaRPr>
              <a:solidFill>
                <a:schemeClr val="tx1">
                  <a:lumMod val="95000"/>
                  <a:lumOff val="5000"/>
                </a:schemeClr>
              </a:solidFill>
            </a:endParaRPr>
          </a:p>
        </p:txBody>
      </p:sp>
      <p:grpSp>
        <p:nvGrpSpPr>
          <p:cNvPr id="879" name="Group 879"/>
          <p:cNvGrpSpPr/>
          <p:nvPr/>
        </p:nvGrpSpPr>
        <p:grpSpPr>
          <a:xfrm>
            <a:off x="10156455" y="1770416"/>
            <a:ext cx="1393117" cy="650473"/>
            <a:chOff x="0" y="0"/>
            <a:chExt cx="1044837" cy="650472"/>
          </a:xfrm>
        </p:grpSpPr>
        <p:sp>
          <p:nvSpPr>
            <p:cNvPr id="877" name="Shape 877"/>
            <p:cNvSpPr/>
            <p:nvPr/>
          </p:nvSpPr>
          <p:spPr>
            <a:xfrm>
              <a:off x="0" y="0"/>
              <a:ext cx="1044837"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lgn="ctr">
                <a:defRPr sz="1600"/>
              </a:pPr>
              <a:endParaRPr>
                <a:solidFill>
                  <a:schemeClr val="tx1">
                    <a:lumMod val="95000"/>
                    <a:lumOff val="5000"/>
                  </a:schemeClr>
                </a:solidFill>
              </a:endParaRPr>
            </a:p>
          </p:txBody>
        </p:sp>
        <p:sp>
          <p:nvSpPr>
            <p:cNvPr id="878" name="Shape 878"/>
            <p:cNvSpPr/>
            <p:nvPr/>
          </p:nvSpPr>
          <p:spPr>
            <a:xfrm>
              <a:off x="55797" y="55797"/>
              <a:ext cx="933242"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1600"/>
              </a:lvl1pPr>
            </a:lstStyle>
            <a:p>
              <a:r>
                <a:rPr>
                  <a:solidFill>
                    <a:schemeClr val="tx1">
                      <a:lumMod val="95000"/>
                      <a:lumOff val="5000"/>
                    </a:schemeClr>
                  </a:solidFill>
                </a:rPr>
                <a:t>7-9 PARTNER</a:t>
              </a:r>
            </a:p>
          </p:txBody>
        </p:sp>
      </p:grpSp>
      <p:sp>
        <p:nvSpPr>
          <p:cNvPr id="880" name="Shape 880"/>
          <p:cNvSpPr/>
          <p:nvPr/>
        </p:nvSpPr>
        <p:spPr>
          <a:xfrm>
            <a:off x="10860172" y="1416005"/>
            <a:ext cx="3" cy="293886"/>
          </a:xfrm>
          <a:prstGeom prst="line">
            <a:avLst/>
          </a:prstGeom>
          <a:ln w="25400">
            <a:solidFill>
              <a:srgbClr val="A41709"/>
            </a:solidFill>
            <a:tailEnd type="triangle"/>
          </a:ln>
        </p:spPr>
        <p:txBody>
          <a:bodyPr lIns="45718" tIns="45718" rIns="45718" bIns="45718"/>
          <a:lstStyle/>
          <a:p>
            <a:endParaRPr>
              <a:solidFill>
                <a:schemeClr val="tx1">
                  <a:lumMod val="95000"/>
                  <a:lumOff val="5000"/>
                </a:schemeClr>
              </a:solidFill>
            </a:endParaRPr>
          </a:p>
        </p:txBody>
      </p:sp>
      <p:sp>
        <p:nvSpPr>
          <p:cNvPr id="881" name="Shape 881"/>
          <p:cNvSpPr/>
          <p:nvPr/>
        </p:nvSpPr>
        <p:spPr>
          <a:xfrm flipH="1">
            <a:off x="6556159" y="1356739"/>
            <a:ext cx="3240983" cy="928526"/>
          </a:xfrm>
          <a:prstGeom prst="line">
            <a:avLst/>
          </a:prstGeom>
          <a:ln w="25400">
            <a:solidFill>
              <a:schemeClr val="accent5"/>
            </a:solidFill>
            <a:tailEnd type="triangle"/>
          </a:ln>
        </p:spPr>
        <p:txBody>
          <a:bodyPr lIns="45718" tIns="45718" rIns="45718" bIns="45718"/>
          <a:lstStyle/>
          <a:p>
            <a:endParaRPr>
              <a:solidFill>
                <a:schemeClr val="tx1">
                  <a:lumMod val="95000"/>
                  <a:lumOff val="5000"/>
                </a:schemeClr>
              </a:solidFill>
            </a:endParaRPr>
          </a:p>
        </p:txBody>
      </p:sp>
      <p:sp>
        <p:nvSpPr>
          <p:cNvPr id="882" name="Shape 882"/>
          <p:cNvSpPr/>
          <p:nvPr/>
        </p:nvSpPr>
        <p:spPr>
          <a:xfrm flipH="1">
            <a:off x="7027595" y="1442339"/>
            <a:ext cx="2843848" cy="1376510"/>
          </a:xfrm>
          <a:prstGeom prst="line">
            <a:avLst/>
          </a:prstGeom>
          <a:ln w="25400">
            <a:solidFill>
              <a:schemeClr val="accent5"/>
            </a:solidFill>
            <a:tailEnd type="triangle"/>
          </a:ln>
        </p:spPr>
        <p:txBody>
          <a:bodyPr lIns="45718" tIns="45718" rIns="45718" bIns="45718"/>
          <a:lstStyle/>
          <a:p>
            <a:endParaRPr>
              <a:solidFill>
                <a:schemeClr val="tx1">
                  <a:lumMod val="95000"/>
                  <a:lumOff val="5000"/>
                </a:schemeClr>
              </a:solidFill>
            </a:endParaRPr>
          </a:p>
        </p:txBody>
      </p:sp>
      <p:sp>
        <p:nvSpPr>
          <p:cNvPr id="883" name="Shape 883"/>
          <p:cNvSpPr/>
          <p:nvPr/>
        </p:nvSpPr>
        <p:spPr>
          <a:xfrm flipH="1">
            <a:off x="7458142" y="1442341"/>
            <a:ext cx="2624013" cy="1701473"/>
          </a:xfrm>
          <a:prstGeom prst="line">
            <a:avLst/>
          </a:prstGeom>
          <a:ln w="25400">
            <a:solidFill>
              <a:schemeClr val="accent5"/>
            </a:solidFill>
            <a:tailEnd type="triangle"/>
          </a:ln>
        </p:spPr>
        <p:txBody>
          <a:bodyPr lIns="45718" tIns="45718" rIns="45718" bIns="45718"/>
          <a:lstStyle/>
          <a:p>
            <a:endParaRPr>
              <a:solidFill>
                <a:schemeClr val="tx1">
                  <a:lumMod val="95000"/>
                  <a:lumOff val="5000"/>
                </a:schemeClr>
              </a:solidFill>
            </a:endParaRPr>
          </a:p>
        </p:txBody>
      </p:sp>
    </p:spTree>
    <p:extLst>
      <p:ext uri="{BB962C8B-B14F-4D97-AF65-F5344CB8AC3E}">
        <p14:creationId xmlns:p14="http://schemas.microsoft.com/office/powerpoint/2010/main" val="3541640026"/>
      </p:ext>
    </p:extLst>
  </p:cSld>
  <p:clrMapOvr>
    <a:masterClrMapping/>
  </p:clrMapOvr>
  <p:transition spd="slow">
    <p:wipe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8" name="Group 888"/>
          <p:cNvGrpSpPr/>
          <p:nvPr/>
        </p:nvGrpSpPr>
        <p:grpSpPr>
          <a:xfrm>
            <a:off x="4809067" y="101600"/>
            <a:ext cx="1371950" cy="394346"/>
            <a:chOff x="0" y="0"/>
            <a:chExt cx="1028962" cy="394345"/>
          </a:xfrm>
        </p:grpSpPr>
        <p:sp>
          <p:nvSpPr>
            <p:cNvPr id="886" name="Shape 886"/>
            <p:cNvSpPr/>
            <p:nvPr/>
          </p:nvSpPr>
          <p:spPr>
            <a:xfrm>
              <a:off x="0" y="0"/>
              <a:ext cx="1028962" cy="382551"/>
            </a:xfrm>
            <a:prstGeom prst="roundRect">
              <a:avLst>
                <a:gd name="adj" fmla="val 49798"/>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887" name="Shape 887"/>
            <p:cNvSpPr/>
            <p:nvPr/>
          </p:nvSpPr>
          <p:spPr>
            <a:xfrm>
              <a:off x="55795" y="55796"/>
              <a:ext cx="917370"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Sponsor</a:t>
              </a:r>
            </a:p>
          </p:txBody>
        </p:sp>
      </p:grpSp>
      <p:grpSp>
        <p:nvGrpSpPr>
          <p:cNvPr id="891" name="Group 891"/>
          <p:cNvGrpSpPr/>
          <p:nvPr/>
        </p:nvGrpSpPr>
        <p:grpSpPr>
          <a:xfrm>
            <a:off x="3405435" y="599751"/>
            <a:ext cx="1648822" cy="488388"/>
            <a:chOff x="0" y="0"/>
            <a:chExt cx="1236616" cy="488386"/>
          </a:xfrm>
        </p:grpSpPr>
        <p:sp>
          <p:nvSpPr>
            <p:cNvPr id="889" name="Shape 889"/>
            <p:cNvSpPr/>
            <p:nvPr/>
          </p:nvSpPr>
          <p:spPr>
            <a:xfrm>
              <a:off x="0" y="0"/>
              <a:ext cx="1236616" cy="488386"/>
            </a:xfrm>
            <a:prstGeom prst="roundRect">
              <a:avLst>
                <a:gd name="adj" fmla="val 39006"/>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890" name="Shape 890"/>
            <p:cNvSpPr/>
            <p:nvPr/>
          </p:nvSpPr>
          <p:spPr>
            <a:xfrm>
              <a:off x="55794" y="55795"/>
              <a:ext cx="1125027"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Neuer T.P.</a:t>
              </a:r>
            </a:p>
          </p:txBody>
        </p:sp>
      </p:grpSp>
      <p:grpSp>
        <p:nvGrpSpPr>
          <p:cNvPr id="894" name="Group 894"/>
          <p:cNvGrpSpPr/>
          <p:nvPr/>
        </p:nvGrpSpPr>
        <p:grpSpPr>
          <a:xfrm>
            <a:off x="2796833" y="1210087"/>
            <a:ext cx="879200" cy="369853"/>
            <a:chOff x="-1" y="-1"/>
            <a:chExt cx="659399" cy="369852"/>
          </a:xfrm>
        </p:grpSpPr>
        <p:sp>
          <p:nvSpPr>
            <p:cNvPr id="892" name="Shape 892"/>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893" name="Shape 893"/>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N.P.1</a:t>
              </a:r>
            </a:p>
          </p:txBody>
        </p:sp>
      </p:grpSp>
      <p:grpSp>
        <p:nvGrpSpPr>
          <p:cNvPr id="897" name="Group 897"/>
          <p:cNvGrpSpPr/>
          <p:nvPr/>
        </p:nvGrpSpPr>
        <p:grpSpPr>
          <a:xfrm>
            <a:off x="2217973" y="1701888"/>
            <a:ext cx="879200" cy="369853"/>
            <a:chOff x="-1" y="-1"/>
            <a:chExt cx="659399" cy="369852"/>
          </a:xfrm>
        </p:grpSpPr>
        <p:sp>
          <p:nvSpPr>
            <p:cNvPr id="895" name="Shape 895"/>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896" name="Shape 896"/>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N.P.2</a:t>
              </a:r>
            </a:p>
          </p:txBody>
        </p:sp>
      </p:grpSp>
      <p:grpSp>
        <p:nvGrpSpPr>
          <p:cNvPr id="900" name="Group 900"/>
          <p:cNvGrpSpPr/>
          <p:nvPr/>
        </p:nvGrpSpPr>
        <p:grpSpPr>
          <a:xfrm>
            <a:off x="5181447" y="1701888"/>
            <a:ext cx="879200" cy="369853"/>
            <a:chOff x="-1" y="-1"/>
            <a:chExt cx="659399" cy="369852"/>
          </a:xfrm>
        </p:grpSpPr>
        <p:sp>
          <p:nvSpPr>
            <p:cNvPr id="898" name="Shape 898"/>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899" name="Shape 899"/>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N.P.4</a:t>
              </a:r>
            </a:p>
          </p:txBody>
        </p:sp>
      </p:grpSp>
      <p:grpSp>
        <p:nvGrpSpPr>
          <p:cNvPr id="903" name="Group 903"/>
          <p:cNvGrpSpPr/>
          <p:nvPr/>
        </p:nvGrpSpPr>
        <p:grpSpPr>
          <a:xfrm>
            <a:off x="5656401" y="2193689"/>
            <a:ext cx="879200" cy="369853"/>
            <a:chOff x="-1" y="-1"/>
            <a:chExt cx="659399" cy="369852"/>
          </a:xfrm>
        </p:grpSpPr>
        <p:sp>
          <p:nvSpPr>
            <p:cNvPr id="901" name="Shape 901"/>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902" name="Shape 902"/>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N.P.5</a:t>
              </a:r>
            </a:p>
          </p:txBody>
        </p:sp>
      </p:grpSp>
      <p:grpSp>
        <p:nvGrpSpPr>
          <p:cNvPr id="906" name="Group 906"/>
          <p:cNvGrpSpPr/>
          <p:nvPr/>
        </p:nvGrpSpPr>
        <p:grpSpPr>
          <a:xfrm>
            <a:off x="6154034" y="2683673"/>
            <a:ext cx="879200" cy="369853"/>
            <a:chOff x="-1" y="-1"/>
            <a:chExt cx="659399" cy="369852"/>
          </a:xfrm>
        </p:grpSpPr>
        <p:sp>
          <p:nvSpPr>
            <p:cNvPr id="904" name="Shape 904"/>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905" name="Shape 905"/>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N.P.6</a:t>
              </a:r>
            </a:p>
          </p:txBody>
        </p:sp>
      </p:grpSp>
      <p:grpSp>
        <p:nvGrpSpPr>
          <p:cNvPr id="909" name="Group 909"/>
          <p:cNvGrpSpPr/>
          <p:nvPr/>
        </p:nvGrpSpPr>
        <p:grpSpPr>
          <a:xfrm>
            <a:off x="6534105" y="3173658"/>
            <a:ext cx="879200" cy="369853"/>
            <a:chOff x="-1" y="-1"/>
            <a:chExt cx="659399" cy="369852"/>
          </a:xfrm>
        </p:grpSpPr>
        <p:sp>
          <p:nvSpPr>
            <p:cNvPr id="907" name="Shape 907"/>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908" name="Shape 908"/>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N.P.7</a:t>
              </a:r>
            </a:p>
          </p:txBody>
        </p:sp>
      </p:grpSp>
      <p:grpSp>
        <p:nvGrpSpPr>
          <p:cNvPr id="912" name="Group 912"/>
          <p:cNvGrpSpPr/>
          <p:nvPr/>
        </p:nvGrpSpPr>
        <p:grpSpPr>
          <a:xfrm>
            <a:off x="4731243" y="1210087"/>
            <a:ext cx="879200" cy="369853"/>
            <a:chOff x="-1" y="-1"/>
            <a:chExt cx="659399" cy="369852"/>
          </a:xfrm>
        </p:grpSpPr>
        <p:sp>
          <p:nvSpPr>
            <p:cNvPr id="910" name="Shape 910"/>
            <p:cNvSpPr/>
            <p:nvPr/>
          </p:nvSpPr>
          <p:spPr>
            <a:xfrm>
              <a:off x="-1" y="-1"/>
              <a:ext cx="659399" cy="369852"/>
            </a:xfrm>
            <a:prstGeom prst="rect">
              <a:avLst/>
            </a:prstGeom>
            <a:solidFill>
              <a:schemeClr val="accent3"/>
            </a:solidFill>
            <a:ln w="38100" cap="flat">
              <a:solidFill>
                <a:srgbClr val="FFFFFF"/>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911" name="Shape 911"/>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N.P.3</a:t>
              </a:r>
            </a:p>
          </p:txBody>
        </p:sp>
      </p:grpSp>
      <p:grpSp>
        <p:nvGrpSpPr>
          <p:cNvPr id="915" name="Group 915"/>
          <p:cNvGrpSpPr/>
          <p:nvPr/>
        </p:nvGrpSpPr>
        <p:grpSpPr>
          <a:xfrm>
            <a:off x="3183881" y="2722530"/>
            <a:ext cx="879200" cy="369853"/>
            <a:chOff x="-1" y="-1"/>
            <a:chExt cx="659399" cy="369852"/>
          </a:xfrm>
        </p:grpSpPr>
        <p:sp>
          <p:nvSpPr>
            <p:cNvPr id="913" name="Shape 913"/>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914" name="Shape 914"/>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N.P.5</a:t>
              </a:r>
            </a:p>
          </p:txBody>
        </p:sp>
      </p:grpSp>
      <p:grpSp>
        <p:nvGrpSpPr>
          <p:cNvPr id="918" name="Group 918"/>
          <p:cNvGrpSpPr/>
          <p:nvPr/>
        </p:nvGrpSpPr>
        <p:grpSpPr>
          <a:xfrm>
            <a:off x="2395961" y="3781128"/>
            <a:ext cx="879200" cy="369853"/>
            <a:chOff x="-1" y="-1"/>
            <a:chExt cx="659399" cy="369852"/>
          </a:xfrm>
        </p:grpSpPr>
        <p:sp>
          <p:nvSpPr>
            <p:cNvPr id="916" name="Shape 916"/>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917" name="Shape 917"/>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N.P.7</a:t>
              </a:r>
            </a:p>
          </p:txBody>
        </p:sp>
      </p:grpSp>
      <p:grpSp>
        <p:nvGrpSpPr>
          <p:cNvPr id="921" name="Group 921"/>
          <p:cNvGrpSpPr/>
          <p:nvPr/>
        </p:nvGrpSpPr>
        <p:grpSpPr>
          <a:xfrm>
            <a:off x="7018543" y="3669093"/>
            <a:ext cx="879200" cy="369853"/>
            <a:chOff x="-1" y="-1"/>
            <a:chExt cx="659399" cy="369852"/>
          </a:xfrm>
        </p:grpSpPr>
        <p:sp>
          <p:nvSpPr>
            <p:cNvPr id="919" name="Shape 919"/>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920" name="Shape 920"/>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N.P.1</a:t>
              </a:r>
            </a:p>
          </p:txBody>
        </p:sp>
      </p:grpSp>
      <p:grpSp>
        <p:nvGrpSpPr>
          <p:cNvPr id="924" name="Group 924"/>
          <p:cNvGrpSpPr/>
          <p:nvPr/>
        </p:nvGrpSpPr>
        <p:grpSpPr>
          <a:xfrm>
            <a:off x="7446432" y="4148194"/>
            <a:ext cx="879202" cy="369853"/>
            <a:chOff x="-1" y="-1"/>
            <a:chExt cx="659399" cy="369852"/>
          </a:xfrm>
        </p:grpSpPr>
        <p:sp>
          <p:nvSpPr>
            <p:cNvPr id="922" name="Shape 922"/>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923" name="Shape 923"/>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N.P.2</a:t>
              </a:r>
            </a:p>
          </p:txBody>
        </p:sp>
      </p:grpSp>
      <p:grpSp>
        <p:nvGrpSpPr>
          <p:cNvPr id="927" name="Group 927"/>
          <p:cNvGrpSpPr/>
          <p:nvPr/>
        </p:nvGrpSpPr>
        <p:grpSpPr>
          <a:xfrm>
            <a:off x="3569182" y="2193689"/>
            <a:ext cx="879200" cy="369853"/>
            <a:chOff x="-1" y="-1"/>
            <a:chExt cx="659399" cy="369852"/>
          </a:xfrm>
        </p:grpSpPr>
        <p:sp>
          <p:nvSpPr>
            <p:cNvPr id="925" name="Shape 925"/>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926" name="Shape 926"/>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N.P.4</a:t>
              </a:r>
            </a:p>
          </p:txBody>
        </p:sp>
      </p:grpSp>
      <p:grpSp>
        <p:nvGrpSpPr>
          <p:cNvPr id="930" name="Group 930"/>
          <p:cNvGrpSpPr/>
          <p:nvPr/>
        </p:nvGrpSpPr>
        <p:grpSpPr>
          <a:xfrm>
            <a:off x="2687958" y="3251372"/>
            <a:ext cx="879200" cy="369853"/>
            <a:chOff x="-1" y="-1"/>
            <a:chExt cx="659399" cy="369852"/>
          </a:xfrm>
        </p:grpSpPr>
        <p:sp>
          <p:nvSpPr>
            <p:cNvPr id="928" name="Shape 928"/>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929" name="Shape 929"/>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N.P.6</a:t>
              </a:r>
            </a:p>
          </p:txBody>
        </p:sp>
      </p:grpSp>
      <p:grpSp>
        <p:nvGrpSpPr>
          <p:cNvPr id="933" name="Group 933"/>
          <p:cNvGrpSpPr/>
          <p:nvPr/>
        </p:nvGrpSpPr>
        <p:grpSpPr>
          <a:xfrm>
            <a:off x="4009581" y="1691906"/>
            <a:ext cx="879200" cy="369853"/>
            <a:chOff x="-1" y="-1"/>
            <a:chExt cx="659399" cy="369852"/>
          </a:xfrm>
        </p:grpSpPr>
        <p:sp>
          <p:nvSpPr>
            <p:cNvPr id="931" name="Shape 931"/>
            <p:cNvSpPr/>
            <p:nvPr/>
          </p:nvSpPr>
          <p:spPr>
            <a:xfrm>
              <a:off x="-1" y="-1"/>
              <a:ext cx="659399" cy="369852"/>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sz="1600">
                  <a:solidFill>
                    <a:srgbClr val="FFFFFF"/>
                  </a:solidFill>
                </a:defRPr>
              </a:pPr>
              <a:endParaRPr>
                <a:solidFill>
                  <a:schemeClr val="tx1">
                    <a:lumMod val="95000"/>
                    <a:lumOff val="5000"/>
                  </a:schemeClr>
                </a:solidFill>
              </a:endParaRPr>
            </a:p>
          </p:txBody>
        </p:sp>
        <p:sp>
          <p:nvSpPr>
            <p:cNvPr id="932" name="Shape 932"/>
            <p:cNvSpPr/>
            <p:nvPr/>
          </p:nvSpPr>
          <p:spPr>
            <a:xfrm>
              <a:off x="-1" y="-1"/>
              <a:ext cx="659399"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solidFill>
                    <a:srgbClr val="FFFFFF"/>
                  </a:solidFill>
                </a:defRPr>
              </a:lvl1pPr>
            </a:lstStyle>
            <a:p>
              <a:r>
                <a:rPr>
                  <a:solidFill>
                    <a:schemeClr val="tx1">
                      <a:lumMod val="95000"/>
                      <a:lumOff val="5000"/>
                    </a:schemeClr>
                  </a:solidFill>
                </a:rPr>
                <a:t>N.P.3</a:t>
              </a:r>
            </a:p>
          </p:txBody>
        </p:sp>
      </p:grpSp>
      <p:grpSp>
        <p:nvGrpSpPr>
          <p:cNvPr id="936" name="Group 936"/>
          <p:cNvGrpSpPr/>
          <p:nvPr/>
        </p:nvGrpSpPr>
        <p:grpSpPr>
          <a:xfrm>
            <a:off x="6104243" y="3654805"/>
            <a:ext cx="491768" cy="398428"/>
            <a:chOff x="0" y="0"/>
            <a:chExt cx="368824" cy="398426"/>
          </a:xfrm>
        </p:grpSpPr>
        <p:sp>
          <p:nvSpPr>
            <p:cNvPr id="934" name="Shape 934"/>
            <p:cNvSpPr/>
            <p:nvPr/>
          </p:nvSpPr>
          <p:spPr>
            <a:xfrm>
              <a:off x="0" y="0"/>
              <a:ext cx="368824" cy="398426"/>
            </a:xfrm>
            <a:prstGeom prst="rect">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a:solidFill>
                    <a:srgbClr val="FFFFFF"/>
                  </a:solidFill>
                </a:defRPr>
              </a:pPr>
              <a:endParaRPr>
                <a:solidFill>
                  <a:schemeClr val="tx1">
                    <a:lumMod val="95000"/>
                    <a:lumOff val="5000"/>
                  </a:schemeClr>
                </a:solidFill>
              </a:endParaRPr>
            </a:p>
          </p:txBody>
        </p:sp>
        <p:sp>
          <p:nvSpPr>
            <p:cNvPr id="935" name="Shape 935"/>
            <p:cNvSpPr/>
            <p:nvPr/>
          </p:nvSpPr>
          <p:spPr>
            <a:xfrm>
              <a:off x="0" y="0"/>
              <a:ext cx="368824" cy="3693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rPr>
                  <a:solidFill>
                    <a:schemeClr val="tx1">
                      <a:lumMod val="95000"/>
                      <a:lumOff val="5000"/>
                    </a:schemeClr>
                  </a:solidFill>
                </a:rPr>
                <a:t>5</a:t>
              </a:r>
            </a:p>
          </p:txBody>
        </p:sp>
      </p:grpSp>
      <p:grpSp>
        <p:nvGrpSpPr>
          <p:cNvPr id="939" name="Group 939"/>
          <p:cNvGrpSpPr/>
          <p:nvPr/>
        </p:nvGrpSpPr>
        <p:grpSpPr>
          <a:xfrm>
            <a:off x="5679182" y="3159371"/>
            <a:ext cx="491768" cy="398428"/>
            <a:chOff x="0" y="0"/>
            <a:chExt cx="368824" cy="398426"/>
          </a:xfrm>
        </p:grpSpPr>
        <p:sp>
          <p:nvSpPr>
            <p:cNvPr id="937" name="Shape 937"/>
            <p:cNvSpPr/>
            <p:nvPr/>
          </p:nvSpPr>
          <p:spPr>
            <a:xfrm>
              <a:off x="0" y="0"/>
              <a:ext cx="368824" cy="398426"/>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a:solidFill>
                    <a:srgbClr val="FFFFFF"/>
                  </a:solidFill>
                </a:defRPr>
              </a:pPr>
              <a:endParaRPr>
                <a:solidFill>
                  <a:schemeClr val="tx1">
                    <a:lumMod val="95000"/>
                    <a:lumOff val="5000"/>
                  </a:schemeClr>
                </a:solidFill>
              </a:endParaRPr>
            </a:p>
          </p:txBody>
        </p:sp>
        <p:sp>
          <p:nvSpPr>
            <p:cNvPr id="938" name="Shape 938"/>
            <p:cNvSpPr/>
            <p:nvPr/>
          </p:nvSpPr>
          <p:spPr>
            <a:xfrm>
              <a:off x="0" y="0"/>
              <a:ext cx="368824" cy="3693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rPr>
                  <a:solidFill>
                    <a:schemeClr val="tx1">
                      <a:lumMod val="95000"/>
                      <a:lumOff val="5000"/>
                    </a:schemeClr>
                  </a:solidFill>
                </a:rPr>
                <a:t>5</a:t>
              </a:r>
            </a:p>
          </p:txBody>
        </p:sp>
      </p:grpSp>
      <p:grpSp>
        <p:nvGrpSpPr>
          <p:cNvPr id="942" name="Group 942"/>
          <p:cNvGrpSpPr/>
          <p:nvPr/>
        </p:nvGrpSpPr>
        <p:grpSpPr>
          <a:xfrm>
            <a:off x="5232820" y="2693886"/>
            <a:ext cx="491769" cy="398428"/>
            <a:chOff x="0" y="0"/>
            <a:chExt cx="368826" cy="398426"/>
          </a:xfrm>
        </p:grpSpPr>
        <p:sp>
          <p:nvSpPr>
            <p:cNvPr id="940" name="Shape 940"/>
            <p:cNvSpPr/>
            <p:nvPr/>
          </p:nvSpPr>
          <p:spPr>
            <a:xfrm>
              <a:off x="0" y="0"/>
              <a:ext cx="368826" cy="398426"/>
            </a:xfrm>
            <a:prstGeom prst="rect">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lin ang="16200000" scaled="0"/>
            </a:gradFill>
            <a:ln w="9525" cap="flat">
              <a:solidFill>
                <a:srgbClr val="7D60A0"/>
              </a:solidFill>
              <a:prstDash val="solid"/>
              <a:round/>
            </a:ln>
            <a:effectLst/>
          </p:spPr>
          <p:txBody>
            <a:bodyPr wrap="square" lIns="45718" tIns="45718" rIns="45718" bIns="45718" numCol="1" anchor="t">
              <a:noAutofit/>
            </a:bodyPr>
            <a:lstStyle/>
            <a:p>
              <a:endParaRPr>
                <a:solidFill>
                  <a:schemeClr val="tx1">
                    <a:lumMod val="95000"/>
                    <a:lumOff val="5000"/>
                  </a:schemeClr>
                </a:solidFill>
              </a:endParaRPr>
            </a:p>
          </p:txBody>
        </p:sp>
        <p:sp>
          <p:nvSpPr>
            <p:cNvPr id="941" name="Shape 941"/>
            <p:cNvSpPr/>
            <p:nvPr/>
          </p:nvSpPr>
          <p:spPr>
            <a:xfrm>
              <a:off x="0" y="0"/>
              <a:ext cx="368826" cy="3693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p>
              <a:r>
                <a:rPr>
                  <a:solidFill>
                    <a:schemeClr val="tx1">
                      <a:lumMod val="95000"/>
                      <a:lumOff val="5000"/>
                    </a:schemeClr>
                  </a:solidFill>
                </a:rPr>
                <a:t>5</a:t>
              </a:r>
            </a:p>
          </p:txBody>
        </p:sp>
      </p:grpSp>
      <p:grpSp>
        <p:nvGrpSpPr>
          <p:cNvPr id="945" name="Group 945"/>
          <p:cNvGrpSpPr/>
          <p:nvPr/>
        </p:nvGrpSpPr>
        <p:grpSpPr>
          <a:xfrm>
            <a:off x="4802275" y="2179403"/>
            <a:ext cx="491768" cy="415494"/>
            <a:chOff x="0" y="0"/>
            <a:chExt cx="368824" cy="415492"/>
          </a:xfrm>
        </p:grpSpPr>
        <p:sp>
          <p:nvSpPr>
            <p:cNvPr id="943" name="Shape 943"/>
            <p:cNvSpPr/>
            <p:nvPr/>
          </p:nvSpPr>
          <p:spPr>
            <a:xfrm>
              <a:off x="0" y="0"/>
              <a:ext cx="368824" cy="398426"/>
            </a:xfrm>
            <a:prstGeom prst="rect">
              <a:avLst/>
            </a:prstGeom>
            <a:gradFill flip="none" rotWithShape="1">
              <a:gsLst>
                <a:gs pos="0">
                  <a:srgbClr val="39B7D8"/>
                </a:gs>
                <a:gs pos="100000">
                  <a:schemeClr val="accent5">
                    <a:hueOff val="249502"/>
                    <a:satOff val="48101"/>
                    <a:lumOff val="28891"/>
                  </a:schemeClr>
                </a:gs>
              </a:gsLst>
              <a:lin ang="16200000" scaled="0"/>
            </a:gradFill>
            <a:ln w="9525" cap="flat">
              <a:solidFill>
                <a:srgbClr val="46AAC4"/>
              </a:solidFill>
              <a:prstDash val="solid"/>
              <a:round/>
            </a:ln>
            <a:effectLst/>
          </p:spPr>
          <p:txBody>
            <a:bodyPr wrap="square" lIns="45718" tIns="45718" rIns="45718" bIns="45718" numCol="1" anchor="t">
              <a:noAutofit/>
            </a:bodyPr>
            <a:lstStyle/>
            <a:p>
              <a:pPr algn="ctr">
                <a:defRPr sz="2100">
                  <a:solidFill>
                    <a:srgbClr val="FFFFFF"/>
                  </a:solidFill>
                </a:defRPr>
              </a:pPr>
              <a:endParaRPr>
                <a:solidFill>
                  <a:schemeClr val="tx1">
                    <a:lumMod val="95000"/>
                    <a:lumOff val="5000"/>
                  </a:schemeClr>
                </a:solidFill>
              </a:endParaRPr>
            </a:p>
          </p:txBody>
        </p:sp>
        <p:sp>
          <p:nvSpPr>
            <p:cNvPr id="944" name="Shape 944"/>
            <p:cNvSpPr/>
            <p:nvPr/>
          </p:nvSpPr>
          <p:spPr>
            <a:xfrm>
              <a:off x="0" y="0"/>
              <a:ext cx="368824" cy="41549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2100">
                  <a:solidFill>
                    <a:srgbClr val="FFFFFF"/>
                  </a:solidFill>
                </a:defRPr>
              </a:lvl1pPr>
            </a:lstStyle>
            <a:p>
              <a:r>
                <a:rPr>
                  <a:solidFill>
                    <a:schemeClr val="tx1">
                      <a:lumMod val="95000"/>
                      <a:lumOff val="5000"/>
                    </a:schemeClr>
                  </a:solidFill>
                </a:rPr>
                <a:t>5</a:t>
              </a:r>
            </a:p>
          </p:txBody>
        </p:sp>
      </p:grpSp>
      <p:grpSp>
        <p:nvGrpSpPr>
          <p:cNvPr id="948" name="Group 948"/>
          <p:cNvGrpSpPr/>
          <p:nvPr/>
        </p:nvGrpSpPr>
        <p:grpSpPr>
          <a:xfrm>
            <a:off x="9065851" y="6094761"/>
            <a:ext cx="491768" cy="398428"/>
            <a:chOff x="0" y="0"/>
            <a:chExt cx="368824" cy="398426"/>
          </a:xfrm>
        </p:grpSpPr>
        <p:sp>
          <p:nvSpPr>
            <p:cNvPr id="946" name="Shape 946"/>
            <p:cNvSpPr/>
            <p:nvPr/>
          </p:nvSpPr>
          <p:spPr>
            <a:xfrm>
              <a:off x="0" y="0"/>
              <a:ext cx="368824" cy="398426"/>
            </a:xfrm>
            <a:prstGeom prst="rect">
              <a:avLst/>
            </a:prstGeom>
            <a:solidFill>
              <a:schemeClr val="accent2"/>
            </a:solidFill>
            <a:ln w="25400" cap="flat">
              <a:solidFill>
                <a:srgbClr val="784939"/>
              </a:solidFill>
              <a:prstDash val="solid"/>
              <a:round/>
            </a:ln>
            <a:effectLst/>
          </p:spPr>
          <p:txBody>
            <a:bodyPr wrap="square" lIns="45718" tIns="45718" rIns="45718" bIns="45718" numCol="1" anchor="t">
              <a:noAutofit/>
            </a:bodyPr>
            <a:lstStyle/>
            <a:p>
              <a:pPr>
                <a:defRPr>
                  <a:solidFill>
                    <a:srgbClr val="FFFFFF"/>
                  </a:solidFill>
                </a:defRPr>
              </a:pPr>
              <a:endParaRPr>
                <a:solidFill>
                  <a:schemeClr val="tx1">
                    <a:lumMod val="95000"/>
                    <a:lumOff val="5000"/>
                  </a:schemeClr>
                </a:solidFill>
              </a:endParaRPr>
            </a:p>
          </p:txBody>
        </p:sp>
        <p:sp>
          <p:nvSpPr>
            <p:cNvPr id="947" name="Shape 947"/>
            <p:cNvSpPr/>
            <p:nvPr/>
          </p:nvSpPr>
          <p:spPr>
            <a:xfrm>
              <a:off x="0" y="0"/>
              <a:ext cx="368824" cy="3693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rPr>
                  <a:solidFill>
                    <a:schemeClr val="tx1">
                      <a:lumMod val="95000"/>
                      <a:lumOff val="5000"/>
                    </a:schemeClr>
                  </a:solidFill>
                </a:rPr>
                <a:t>2</a:t>
              </a:r>
            </a:p>
          </p:txBody>
        </p:sp>
      </p:grpSp>
      <p:grpSp>
        <p:nvGrpSpPr>
          <p:cNvPr id="951" name="Group 951"/>
          <p:cNvGrpSpPr/>
          <p:nvPr/>
        </p:nvGrpSpPr>
        <p:grpSpPr>
          <a:xfrm>
            <a:off x="8806665" y="5602960"/>
            <a:ext cx="491769" cy="398428"/>
            <a:chOff x="0" y="0"/>
            <a:chExt cx="368826" cy="398426"/>
          </a:xfrm>
        </p:grpSpPr>
        <p:sp>
          <p:nvSpPr>
            <p:cNvPr id="949" name="Shape 949"/>
            <p:cNvSpPr/>
            <p:nvPr/>
          </p:nvSpPr>
          <p:spPr>
            <a:xfrm>
              <a:off x="0" y="0"/>
              <a:ext cx="368826" cy="398426"/>
            </a:xfrm>
            <a:prstGeom prst="rect">
              <a:avLst/>
            </a:prstGeom>
            <a:gradFill flip="none" rotWithShape="1">
              <a:gsLst>
                <a:gs pos="0">
                  <a:srgbClr val="FF953E"/>
                </a:gs>
                <a:gs pos="100000">
                  <a:schemeClr val="accent6">
                    <a:hueOff val="-456778"/>
                    <a:satOff val="8290"/>
                    <a:lumOff val="24503"/>
                  </a:schemeClr>
                </a:gs>
              </a:gsLst>
              <a:lin ang="16200000" scaled="0"/>
            </a:gradFill>
            <a:ln w="25400" cap="flat">
              <a:solidFill>
                <a:schemeClr val="accent1"/>
              </a:solidFill>
              <a:prstDash val="solid"/>
              <a:round/>
            </a:ln>
            <a:effectLst/>
          </p:spPr>
          <p:txBody>
            <a:bodyPr wrap="square" lIns="45718" tIns="45718" rIns="45718" bIns="45718" numCol="1" anchor="t">
              <a:noAutofit/>
            </a:bodyPr>
            <a:lstStyle/>
            <a:p>
              <a:pPr>
                <a:defRPr>
                  <a:solidFill>
                    <a:srgbClr val="FFFFFF"/>
                  </a:solidFill>
                </a:defRPr>
              </a:pPr>
              <a:endParaRPr>
                <a:solidFill>
                  <a:schemeClr val="tx1">
                    <a:lumMod val="95000"/>
                    <a:lumOff val="5000"/>
                  </a:schemeClr>
                </a:solidFill>
              </a:endParaRPr>
            </a:p>
          </p:txBody>
        </p:sp>
        <p:sp>
          <p:nvSpPr>
            <p:cNvPr id="950" name="Shape 950"/>
            <p:cNvSpPr/>
            <p:nvPr/>
          </p:nvSpPr>
          <p:spPr>
            <a:xfrm>
              <a:off x="0" y="0"/>
              <a:ext cx="368826" cy="3693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rPr>
                  <a:solidFill>
                    <a:schemeClr val="tx1">
                      <a:lumMod val="95000"/>
                      <a:lumOff val="5000"/>
                    </a:schemeClr>
                  </a:solidFill>
                </a:rPr>
                <a:t>2</a:t>
              </a:r>
            </a:p>
          </p:txBody>
        </p:sp>
      </p:grpSp>
      <p:grpSp>
        <p:nvGrpSpPr>
          <p:cNvPr id="954" name="Group 954"/>
          <p:cNvGrpSpPr/>
          <p:nvPr/>
        </p:nvGrpSpPr>
        <p:grpSpPr>
          <a:xfrm>
            <a:off x="8499102" y="5111159"/>
            <a:ext cx="491768" cy="398428"/>
            <a:chOff x="0" y="0"/>
            <a:chExt cx="368824" cy="398426"/>
          </a:xfrm>
        </p:grpSpPr>
        <p:sp>
          <p:nvSpPr>
            <p:cNvPr id="952" name="Shape 952"/>
            <p:cNvSpPr/>
            <p:nvPr/>
          </p:nvSpPr>
          <p:spPr>
            <a:xfrm>
              <a:off x="0" y="0"/>
              <a:ext cx="368824" cy="398426"/>
            </a:xfrm>
            <a:prstGeom prst="rect">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lin ang="16200000" scaled="0"/>
            </a:gradFill>
            <a:ln w="9525" cap="flat">
              <a:solidFill>
                <a:srgbClr val="7D60A0"/>
              </a:solidFill>
              <a:prstDash val="solid"/>
              <a:round/>
            </a:ln>
            <a:effectLst/>
          </p:spPr>
          <p:txBody>
            <a:bodyPr wrap="square" lIns="45718" tIns="45718" rIns="45718" bIns="45718" numCol="1" anchor="t">
              <a:noAutofit/>
            </a:bodyPr>
            <a:lstStyle/>
            <a:p>
              <a:endParaRPr>
                <a:solidFill>
                  <a:schemeClr val="tx1">
                    <a:lumMod val="95000"/>
                    <a:lumOff val="5000"/>
                  </a:schemeClr>
                </a:solidFill>
              </a:endParaRPr>
            </a:p>
          </p:txBody>
        </p:sp>
        <p:sp>
          <p:nvSpPr>
            <p:cNvPr id="953" name="Shape 953"/>
            <p:cNvSpPr/>
            <p:nvPr/>
          </p:nvSpPr>
          <p:spPr>
            <a:xfrm>
              <a:off x="0" y="0"/>
              <a:ext cx="368824" cy="3693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p>
              <a:r>
                <a:rPr>
                  <a:solidFill>
                    <a:schemeClr val="tx1">
                      <a:lumMod val="95000"/>
                      <a:lumOff val="5000"/>
                    </a:schemeClr>
                  </a:solidFill>
                </a:rPr>
                <a:t>2</a:t>
              </a:r>
            </a:p>
          </p:txBody>
        </p:sp>
      </p:grpSp>
      <p:grpSp>
        <p:nvGrpSpPr>
          <p:cNvPr id="957" name="Group 957"/>
          <p:cNvGrpSpPr/>
          <p:nvPr/>
        </p:nvGrpSpPr>
        <p:grpSpPr>
          <a:xfrm>
            <a:off x="8146611" y="4619358"/>
            <a:ext cx="491768" cy="398428"/>
            <a:chOff x="0" y="0"/>
            <a:chExt cx="368824" cy="398426"/>
          </a:xfrm>
        </p:grpSpPr>
        <p:sp>
          <p:nvSpPr>
            <p:cNvPr id="955" name="Shape 955"/>
            <p:cNvSpPr/>
            <p:nvPr/>
          </p:nvSpPr>
          <p:spPr>
            <a:xfrm>
              <a:off x="0" y="0"/>
              <a:ext cx="368824" cy="398426"/>
            </a:xfrm>
            <a:prstGeom prst="rect">
              <a:avLst/>
            </a:prstGeom>
            <a:gradFill flip="none" rotWithShape="1">
              <a:gsLst>
                <a:gs pos="0">
                  <a:srgbClr val="39B7D8"/>
                </a:gs>
                <a:gs pos="100000">
                  <a:schemeClr val="accent5">
                    <a:hueOff val="249502"/>
                    <a:satOff val="48101"/>
                    <a:lumOff val="28891"/>
                  </a:schemeClr>
                </a:gs>
              </a:gsLst>
              <a:lin ang="16200000" scaled="0"/>
            </a:gradFill>
            <a:ln w="9525" cap="flat">
              <a:solidFill>
                <a:srgbClr val="46AAC4"/>
              </a:solidFill>
              <a:prstDash val="solid"/>
              <a:round/>
            </a:ln>
            <a:effectLst/>
          </p:spPr>
          <p:txBody>
            <a:bodyPr wrap="square" lIns="45718" tIns="45718" rIns="45718" bIns="45718" numCol="1" anchor="t">
              <a:noAutofit/>
            </a:bodyPr>
            <a:lstStyle/>
            <a:p>
              <a:pPr>
                <a:defRPr>
                  <a:solidFill>
                    <a:srgbClr val="FFFFFF"/>
                  </a:solidFill>
                </a:defRPr>
              </a:pPr>
              <a:endParaRPr>
                <a:solidFill>
                  <a:schemeClr val="tx1">
                    <a:lumMod val="95000"/>
                    <a:lumOff val="5000"/>
                  </a:schemeClr>
                </a:solidFill>
              </a:endParaRPr>
            </a:p>
          </p:txBody>
        </p:sp>
        <p:sp>
          <p:nvSpPr>
            <p:cNvPr id="956" name="Shape 956"/>
            <p:cNvSpPr/>
            <p:nvPr/>
          </p:nvSpPr>
          <p:spPr>
            <a:xfrm>
              <a:off x="0" y="0"/>
              <a:ext cx="368824" cy="3693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a:solidFill>
                    <a:srgbClr val="FFFFFF"/>
                  </a:solidFill>
                </a:defRPr>
              </a:lvl1pPr>
            </a:lstStyle>
            <a:p>
              <a:r>
                <a:rPr>
                  <a:solidFill>
                    <a:schemeClr val="tx1">
                      <a:lumMod val="95000"/>
                      <a:lumOff val="5000"/>
                    </a:schemeClr>
                  </a:solidFill>
                </a:rPr>
                <a:t>2</a:t>
              </a:r>
            </a:p>
          </p:txBody>
        </p:sp>
      </p:grpSp>
      <p:sp>
        <p:nvSpPr>
          <p:cNvPr id="958" name="Shape 958"/>
          <p:cNvSpPr/>
          <p:nvPr/>
        </p:nvSpPr>
        <p:spPr>
          <a:xfrm>
            <a:off x="2544333" y="580701"/>
            <a:ext cx="491477"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20%</a:t>
            </a:r>
          </a:p>
        </p:txBody>
      </p:sp>
      <p:sp>
        <p:nvSpPr>
          <p:cNvPr id="959" name="Shape 959"/>
          <p:cNvSpPr/>
          <p:nvPr/>
        </p:nvSpPr>
        <p:spPr>
          <a:xfrm>
            <a:off x="5155344" y="618608"/>
            <a:ext cx="544376"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80 %</a:t>
            </a:r>
          </a:p>
        </p:txBody>
      </p:sp>
      <p:sp>
        <p:nvSpPr>
          <p:cNvPr id="960" name="Shape 960"/>
          <p:cNvSpPr/>
          <p:nvPr/>
        </p:nvSpPr>
        <p:spPr>
          <a:xfrm>
            <a:off x="5691514" y="1153130"/>
            <a:ext cx="491477"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20%</a:t>
            </a:r>
          </a:p>
        </p:txBody>
      </p:sp>
      <p:sp>
        <p:nvSpPr>
          <p:cNvPr id="961" name="Shape 961"/>
          <p:cNvSpPr/>
          <p:nvPr/>
        </p:nvSpPr>
        <p:spPr>
          <a:xfrm>
            <a:off x="3764140" y="1171494"/>
            <a:ext cx="544376"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solidFill>
                  <a:srgbClr val="FFFFFF"/>
                </a:solidFill>
              </a:defRPr>
            </a:lvl1pPr>
          </a:lstStyle>
          <a:p>
            <a:r>
              <a:rPr>
                <a:solidFill>
                  <a:schemeClr val="tx1">
                    <a:lumMod val="95000"/>
                    <a:lumOff val="5000"/>
                  </a:schemeClr>
                </a:solidFill>
              </a:rPr>
              <a:t>80 %</a:t>
            </a:r>
          </a:p>
        </p:txBody>
      </p:sp>
      <p:grpSp>
        <p:nvGrpSpPr>
          <p:cNvPr id="964" name="Group 964"/>
          <p:cNvGrpSpPr/>
          <p:nvPr/>
        </p:nvGrpSpPr>
        <p:grpSpPr>
          <a:xfrm>
            <a:off x="10156543" y="5910195"/>
            <a:ext cx="1860673" cy="767557"/>
            <a:chOff x="0" y="0"/>
            <a:chExt cx="1395503" cy="767555"/>
          </a:xfrm>
        </p:grpSpPr>
        <p:sp>
          <p:nvSpPr>
            <p:cNvPr id="962" name="Shape 962"/>
            <p:cNvSpPr/>
            <p:nvPr/>
          </p:nvSpPr>
          <p:spPr>
            <a:xfrm>
              <a:off x="0" y="0"/>
              <a:ext cx="1395503" cy="767555"/>
            </a:xfrm>
            <a:prstGeom prst="roundRect">
              <a:avLst>
                <a:gd name="adj" fmla="val 24819"/>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lin ang="16200000" scaled="0"/>
            </a:gradFill>
            <a:ln w="9525" cap="flat">
              <a:solidFill>
                <a:srgbClr val="7D60A0"/>
              </a:solidFill>
              <a:prstDash val="solid"/>
              <a:round/>
            </a:ln>
            <a:effectLst/>
          </p:spPr>
          <p:txBody>
            <a:bodyPr wrap="square" lIns="45718" tIns="45718" rIns="45718" bIns="45718" numCol="1" anchor="t">
              <a:noAutofit/>
            </a:bodyPr>
            <a:lstStyle/>
            <a:p>
              <a:pPr>
                <a:defRPr sz="1600"/>
              </a:pPr>
              <a:endParaRPr>
                <a:solidFill>
                  <a:schemeClr val="tx1">
                    <a:lumMod val="95000"/>
                    <a:lumOff val="5000"/>
                  </a:schemeClr>
                </a:solidFill>
              </a:endParaRPr>
            </a:p>
          </p:txBody>
        </p:sp>
        <p:sp>
          <p:nvSpPr>
            <p:cNvPr id="963" name="Shape 963"/>
            <p:cNvSpPr/>
            <p:nvPr/>
          </p:nvSpPr>
          <p:spPr>
            <a:xfrm>
              <a:off x="55794" y="55795"/>
              <a:ext cx="1283915" cy="58476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lvl1pPr>
            </a:lstStyle>
            <a:p>
              <a:r>
                <a:rPr>
                  <a:solidFill>
                    <a:schemeClr val="tx1">
                      <a:lumMod val="95000"/>
                      <a:lumOff val="5000"/>
                    </a:schemeClr>
                  </a:solidFill>
                </a:rPr>
                <a:t>Gesamt 15 Personen</a:t>
              </a:r>
            </a:p>
          </p:txBody>
        </p:sp>
      </p:grpSp>
      <p:grpSp>
        <p:nvGrpSpPr>
          <p:cNvPr id="967" name="Group 967"/>
          <p:cNvGrpSpPr/>
          <p:nvPr/>
        </p:nvGrpSpPr>
        <p:grpSpPr>
          <a:xfrm>
            <a:off x="9797142" y="784549"/>
            <a:ext cx="2111741" cy="650473"/>
            <a:chOff x="0" y="0"/>
            <a:chExt cx="1583805" cy="650472"/>
          </a:xfrm>
        </p:grpSpPr>
        <p:sp>
          <p:nvSpPr>
            <p:cNvPr id="965" name="Shape 965"/>
            <p:cNvSpPr/>
            <p:nvPr/>
          </p:nvSpPr>
          <p:spPr>
            <a:xfrm>
              <a:off x="0" y="0"/>
              <a:ext cx="1583805"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defRPr sz="1600"/>
              </a:pPr>
              <a:endParaRPr>
                <a:solidFill>
                  <a:schemeClr val="tx1">
                    <a:lumMod val="95000"/>
                    <a:lumOff val="5000"/>
                  </a:schemeClr>
                </a:solidFill>
              </a:endParaRPr>
            </a:p>
          </p:txBody>
        </p:sp>
        <p:sp>
          <p:nvSpPr>
            <p:cNvPr id="966" name="Shape 966"/>
            <p:cNvSpPr/>
            <p:nvPr/>
          </p:nvSpPr>
          <p:spPr>
            <a:xfrm>
              <a:off x="55796" y="55797"/>
              <a:ext cx="1472212" cy="58477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defRPr sz="1600"/>
              </a:lvl1pPr>
            </a:lstStyle>
            <a:p>
              <a:r>
                <a:rPr>
                  <a:solidFill>
                    <a:schemeClr val="tx1">
                      <a:lumMod val="95000"/>
                      <a:lumOff val="5000"/>
                    </a:schemeClr>
                  </a:solidFill>
                </a:rPr>
                <a:t>Namensliste 10-15 Personen</a:t>
              </a:r>
            </a:p>
          </p:txBody>
        </p:sp>
      </p:grpSp>
      <p:sp>
        <p:nvSpPr>
          <p:cNvPr id="968" name="Shape 968"/>
          <p:cNvSpPr/>
          <p:nvPr/>
        </p:nvSpPr>
        <p:spPr>
          <a:xfrm flipH="1" flipV="1">
            <a:off x="6170947" y="878258"/>
            <a:ext cx="3626192" cy="102298"/>
          </a:xfrm>
          <a:prstGeom prst="line">
            <a:avLst/>
          </a:prstGeom>
          <a:ln w="25400">
            <a:solidFill>
              <a:schemeClr val="accent4"/>
            </a:solidFill>
            <a:tailEnd type="triangle"/>
          </a:ln>
        </p:spPr>
        <p:txBody>
          <a:bodyPr lIns="45718" tIns="45718" rIns="45718" bIns="45718"/>
          <a:lstStyle/>
          <a:p>
            <a:endParaRPr>
              <a:solidFill>
                <a:schemeClr val="tx1">
                  <a:lumMod val="95000"/>
                  <a:lumOff val="5000"/>
                </a:schemeClr>
              </a:solidFill>
            </a:endParaRPr>
          </a:p>
        </p:txBody>
      </p:sp>
      <p:sp>
        <p:nvSpPr>
          <p:cNvPr id="969" name="Shape 969"/>
          <p:cNvSpPr/>
          <p:nvPr/>
        </p:nvSpPr>
        <p:spPr>
          <a:xfrm flipH="1">
            <a:off x="6453028" y="1135292"/>
            <a:ext cx="3344112" cy="197798"/>
          </a:xfrm>
          <a:prstGeom prst="line">
            <a:avLst/>
          </a:prstGeom>
          <a:ln w="25400">
            <a:solidFill>
              <a:srgbClr val="A42238"/>
            </a:solidFill>
            <a:tailEnd type="triangle"/>
          </a:ln>
        </p:spPr>
        <p:txBody>
          <a:bodyPr lIns="45718" tIns="45718" rIns="45718" bIns="45718"/>
          <a:lstStyle/>
          <a:p>
            <a:endParaRPr>
              <a:solidFill>
                <a:schemeClr val="tx1">
                  <a:lumMod val="95000"/>
                  <a:lumOff val="5000"/>
                </a:schemeClr>
              </a:solidFill>
            </a:endParaRPr>
          </a:p>
        </p:txBody>
      </p:sp>
      <p:sp>
        <p:nvSpPr>
          <p:cNvPr id="970" name="Shape 970"/>
          <p:cNvSpPr/>
          <p:nvPr/>
        </p:nvSpPr>
        <p:spPr>
          <a:xfrm flipH="1">
            <a:off x="6077814" y="1255427"/>
            <a:ext cx="3645029" cy="585730"/>
          </a:xfrm>
          <a:prstGeom prst="line">
            <a:avLst/>
          </a:prstGeom>
          <a:ln w="25400">
            <a:solidFill>
              <a:schemeClr val="accent5"/>
            </a:solidFill>
            <a:tailEnd type="triangle"/>
          </a:ln>
        </p:spPr>
        <p:txBody>
          <a:bodyPr lIns="45718" tIns="45718" rIns="45718" bIns="45718"/>
          <a:lstStyle/>
          <a:p>
            <a:endParaRPr>
              <a:solidFill>
                <a:schemeClr val="tx1">
                  <a:lumMod val="95000"/>
                  <a:lumOff val="5000"/>
                </a:schemeClr>
              </a:solidFill>
            </a:endParaRPr>
          </a:p>
        </p:txBody>
      </p:sp>
      <p:grpSp>
        <p:nvGrpSpPr>
          <p:cNvPr id="973" name="Group 973"/>
          <p:cNvGrpSpPr/>
          <p:nvPr/>
        </p:nvGrpSpPr>
        <p:grpSpPr>
          <a:xfrm>
            <a:off x="10156455" y="1770416"/>
            <a:ext cx="1393117" cy="650473"/>
            <a:chOff x="0" y="0"/>
            <a:chExt cx="1044837" cy="650472"/>
          </a:xfrm>
        </p:grpSpPr>
        <p:sp>
          <p:nvSpPr>
            <p:cNvPr id="971" name="Shape 971"/>
            <p:cNvSpPr/>
            <p:nvPr/>
          </p:nvSpPr>
          <p:spPr>
            <a:xfrm>
              <a:off x="0" y="0"/>
              <a:ext cx="1044837" cy="650472"/>
            </a:xfrm>
            <a:prstGeom prst="roundRect">
              <a:avLst>
                <a:gd name="adj" fmla="val 29287"/>
              </a:avLst>
            </a:prstGeom>
            <a:gradFill flip="none" rotWithShape="1">
              <a:gsLst>
                <a:gs pos="0">
                  <a:schemeClr val="accent4">
                    <a:hueOff val="-206663"/>
                    <a:satOff val="29896"/>
                    <a:lumOff val="29240"/>
                  </a:schemeClr>
                </a:gs>
                <a:gs pos="35000">
                  <a:srgbClr val="D8C9EE"/>
                </a:gs>
                <a:gs pos="100000">
                  <a:schemeClr val="accent4">
                    <a:hueOff val="-242556"/>
                    <a:satOff val="32941"/>
                    <a:lumOff val="43328"/>
                  </a:schemeClr>
                </a:gs>
              </a:gsLst>
              <a:path path="circle">
                <a:fillToRect l="-19636" t="62278" r="119636" b="37721"/>
              </a:path>
            </a:gradFill>
            <a:ln w="9525" cap="flat">
              <a:solidFill>
                <a:srgbClr val="7D60A0"/>
              </a:solidFill>
              <a:prstDash val="solid"/>
              <a:round/>
            </a:ln>
            <a:effectLst/>
          </p:spPr>
          <p:txBody>
            <a:bodyPr wrap="square" lIns="45718" tIns="45718" rIns="45718" bIns="45718" numCol="1" anchor="t">
              <a:noAutofit/>
            </a:bodyPr>
            <a:lstStyle/>
            <a:p>
              <a:pPr algn="ctr">
                <a:defRPr sz="1600"/>
              </a:pPr>
              <a:endParaRPr>
                <a:solidFill>
                  <a:schemeClr val="tx1">
                    <a:lumMod val="95000"/>
                    <a:lumOff val="5000"/>
                  </a:schemeClr>
                </a:solidFill>
              </a:endParaRPr>
            </a:p>
          </p:txBody>
        </p:sp>
        <p:sp>
          <p:nvSpPr>
            <p:cNvPr id="972" name="Shape 972"/>
            <p:cNvSpPr/>
            <p:nvPr/>
          </p:nvSpPr>
          <p:spPr>
            <a:xfrm>
              <a:off x="55797" y="55797"/>
              <a:ext cx="933242" cy="3385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a:defRPr sz="1600"/>
              </a:lvl1pPr>
            </a:lstStyle>
            <a:p>
              <a:r>
                <a:rPr>
                  <a:solidFill>
                    <a:schemeClr val="tx1">
                      <a:lumMod val="95000"/>
                      <a:lumOff val="5000"/>
                    </a:schemeClr>
                  </a:solidFill>
                </a:rPr>
                <a:t>7-9 PARTNER</a:t>
              </a:r>
            </a:p>
          </p:txBody>
        </p:sp>
      </p:grpSp>
      <p:sp>
        <p:nvSpPr>
          <p:cNvPr id="974" name="Shape 974"/>
          <p:cNvSpPr/>
          <p:nvPr/>
        </p:nvSpPr>
        <p:spPr>
          <a:xfrm>
            <a:off x="10860172" y="1416005"/>
            <a:ext cx="3" cy="293886"/>
          </a:xfrm>
          <a:prstGeom prst="line">
            <a:avLst/>
          </a:prstGeom>
          <a:ln w="25400">
            <a:solidFill>
              <a:srgbClr val="A41709"/>
            </a:solidFill>
            <a:tailEnd type="triangle"/>
          </a:ln>
        </p:spPr>
        <p:txBody>
          <a:bodyPr lIns="45718" tIns="45718" rIns="45718" bIns="45718"/>
          <a:lstStyle/>
          <a:p>
            <a:endParaRPr>
              <a:solidFill>
                <a:schemeClr val="tx1">
                  <a:lumMod val="95000"/>
                  <a:lumOff val="5000"/>
                </a:schemeClr>
              </a:solidFill>
            </a:endParaRPr>
          </a:p>
        </p:txBody>
      </p:sp>
      <p:sp>
        <p:nvSpPr>
          <p:cNvPr id="975" name="Shape 975"/>
          <p:cNvSpPr/>
          <p:nvPr/>
        </p:nvSpPr>
        <p:spPr>
          <a:xfrm flipH="1">
            <a:off x="6556159" y="1356739"/>
            <a:ext cx="3240983" cy="928526"/>
          </a:xfrm>
          <a:prstGeom prst="line">
            <a:avLst/>
          </a:prstGeom>
          <a:ln w="25400">
            <a:solidFill>
              <a:schemeClr val="accent5"/>
            </a:solidFill>
            <a:tailEnd type="triangle"/>
          </a:ln>
        </p:spPr>
        <p:txBody>
          <a:bodyPr lIns="45718" tIns="45718" rIns="45718" bIns="45718"/>
          <a:lstStyle/>
          <a:p>
            <a:endParaRPr>
              <a:solidFill>
                <a:schemeClr val="tx1">
                  <a:lumMod val="95000"/>
                  <a:lumOff val="5000"/>
                </a:schemeClr>
              </a:solidFill>
            </a:endParaRPr>
          </a:p>
        </p:txBody>
      </p:sp>
      <p:sp>
        <p:nvSpPr>
          <p:cNvPr id="976" name="Shape 976"/>
          <p:cNvSpPr/>
          <p:nvPr/>
        </p:nvSpPr>
        <p:spPr>
          <a:xfrm flipH="1">
            <a:off x="7027595" y="1442339"/>
            <a:ext cx="2843848" cy="1376510"/>
          </a:xfrm>
          <a:prstGeom prst="line">
            <a:avLst/>
          </a:prstGeom>
          <a:ln w="25400">
            <a:solidFill>
              <a:schemeClr val="accent5"/>
            </a:solidFill>
            <a:tailEnd type="triangle"/>
          </a:ln>
        </p:spPr>
        <p:txBody>
          <a:bodyPr lIns="45718" tIns="45718" rIns="45718" bIns="45718"/>
          <a:lstStyle/>
          <a:p>
            <a:endParaRPr>
              <a:solidFill>
                <a:schemeClr val="tx1">
                  <a:lumMod val="95000"/>
                  <a:lumOff val="5000"/>
                </a:schemeClr>
              </a:solidFill>
            </a:endParaRPr>
          </a:p>
        </p:txBody>
      </p:sp>
      <p:sp>
        <p:nvSpPr>
          <p:cNvPr id="977" name="Shape 977"/>
          <p:cNvSpPr/>
          <p:nvPr/>
        </p:nvSpPr>
        <p:spPr>
          <a:xfrm flipH="1">
            <a:off x="7458142" y="1442341"/>
            <a:ext cx="2624013" cy="1701473"/>
          </a:xfrm>
          <a:prstGeom prst="line">
            <a:avLst/>
          </a:prstGeom>
          <a:ln w="25400">
            <a:solidFill>
              <a:schemeClr val="accent5"/>
            </a:solidFill>
            <a:tailEnd type="triangle"/>
          </a:ln>
        </p:spPr>
        <p:txBody>
          <a:bodyPr lIns="45718" tIns="45718" rIns="45718" bIns="45718"/>
          <a:lstStyle/>
          <a:p>
            <a:endParaRPr>
              <a:solidFill>
                <a:schemeClr val="tx1">
                  <a:lumMod val="95000"/>
                  <a:lumOff val="5000"/>
                </a:schemeClr>
              </a:solidFill>
            </a:endParaRPr>
          </a:p>
        </p:txBody>
      </p:sp>
      <p:sp>
        <p:nvSpPr>
          <p:cNvPr id="978" name="Shape 978"/>
          <p:cNvSpPr/>
          <p:nvPr/>
        </p:nvSpPr>
        <p:spPr>
          <a:xfrm>
            <a:off x="580752" y="5031040"/>
            <a:ext cx="2867191" cy="923326"/>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p>
            <a:pPr>
              <a:defRPr>
                <a:solidFill>
                  <a:srgbClr val="FFFFFF"/>
                </a:solidFill>
              </a:defRPr>
            </a:pPr>
            <a:r>
              <a:rPr>
                <a:solidFill>
                  <a:schemeClr val="tx1">
                    <a:lumMod val="95000"/>
                    <a:lumOff val="5000"/>
                  </a:schemeClr>
                </a:solidFill>
              </a:rPr>
              <a:t>JEDER IST VERANTWORTLICH </a:t>
            </a:r>
          </a:p>
          <a:p>
            <a:pPr>
              <a:defRPr>
                <a:solidFill>
                  <a:srgbClr val="FFFFFF"/>
                </a:solidFill>
              </a:defRPr>
            </a:pPr>
            <a:r>
              <a:rPr>
                <a:solidFill>
                  <a:schemeClr val="tx1">
                    <a:lumMod val="95000"/>
                    <a:lumOff val="5000"/>
                  </a:schemeClr>
                </a:solidFill>
              </a:rPr>
              <a:t>1 POWER-LEG ZU BAUEN IN </a:t>
            </a:r>
          </a:p>
          <a:p>
            <a:pPr>
              <a:defRPr>
                <a:solidFill>
                  <a:srgbClr val="FFFFFF"/>
                </a:solidFill>
              </a:defRPr>
            </a:pPr>
            <a:r>
              <a:rPr>
                <a:solidFill>
                  <a:schemeClr val="tx1">
                    <a:lumMod val="95000"/>
                    <a:lumOff val="5000"/>
                  </a:schemeClr>
                </a:solidFill>
              </a:rPr>
              <a:t>SEINEM INNENBEIN</a:t>
            </a:r>
          </a:p>
        </p:txBody>
      </p:sp>
    </p:spTree>
    <p:extLst>
      <p:ext uri="{BB962C8B-B14F-4D97-AF65-F5344CB8AC3E}">
        <p14:creationId xmlns:p14="http://schemas.microsoft.com/office/powerpoint/2010/main" val="3532129907"/>
      </p:ext>
    </p:extLst>
  </p:cSld>
  <p:clrMapOvr>
    <a:masterClrMapping/>
  </p:clrMapOvr>
  <p:transition spd="slow">
    <p:wipe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ltLang="en-US"/>
          </a:p>
        </p:txBody>
      </p:sp>
      <p:sp>
        <p:nvSpPr>
          <p:cNvPr id="3" name="Content Placeholder 2"/>
          <p:cNvSpPr>
            <a:spLocks noGrp="1"/>
          </p:cNvSpPr>
          <p:nvPr>
            <p:ph idx="1"/>
          </p:nvPr>
        </p:nvSpPr>
        <p:spPr/>
        <p:txBody>
          <a:bodyPr/>
          <a:lstStyle/>
          <a:p>
            <a:endParaRPr lang="en-GB" altLang="en-US"/>
          </a:p>
        </p:txBody>
      </p:sp>
      <p:sp>
        <p:nvSpPr>
          <p:cNvPr id="4" name="Shape 981"/>
          <p:cNvSpPr/>
          <p:nvPr/>
        </p:nvSpPr>
        <p:spPr>
          <a:xfrm>
            <a:off x="2647950" y="1378015"/>
            <a:ext cx="8472033" cy="5016754"/>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nchor="ctr">
            <a:spAutoFit/>
          </a:bodyPr>
          <a:lstStyle/>
          <a:p>
            <a:pPr marL="350920" indent="-350920">
              <a:buSzPct val="100000"/>
              <a:buChar char="•"/>
              <a:defRPr sz="3200" b="1">
                <a:solidFill>
                  <a:srgbClr val="FFFFFF"/>
                </a:solidFill>
              </a:defRPr>
            </a:pPr>
            <a:r>
              <a:rPr sz="3200" dirty="0" err="1">
                <a:solidFill>
                  <a:schemeClr val="tx1">
                    <a:lumMod val="95000"/>
                    <a:lumOff val="5000"/>
                  </a:schemeClr>
                </a:solidFill>
              </a:rPr>
              <a:t>Klare</a:t>
            </a:r>
            <a:r>
              <a:rPr sz="3200" dirty="0">
                <a:solidFill>
                  <a:schemeClr val="tx1">
                    <a:lumMod val="95000"/>
                    <a:lumOff val="5000"/>
                  </a:schemeClr>
                </a:solidFill>
              </a:rPr>
              <a:t> </a:t>
            </a:r>
            <a:r>
              <a:rPr sz="3200" dirty="0" err="1">
                <a:solidFill>
                  <a:schemeClr val="tx1">
                    <a:lumMod val="95000"/>
                    <a:lumOff val="5000"/>
                  </a:schemeClr>
                </a:solidFill>
              </a:rPr>
              <a:t>Entscheidung</a:t>
            </a:r>
            <a:r>
              <a:rPr sz="3200" dirty="0">
                <a:solidFill>
                  <a:schemeClr val="tx1">
                    <a:lumMod val="95000"/>
                    <a:lumOff val="5000"/>
                  </a:schemeClr>
                </a:solidFill>
              </a:rPr>
              <a:t> </a:t>
            </a:r>
            <a:r>
              <a:rPr sz="3200" dirty="0" err="1">
                <a:solidFill>
                  <a:schemeClr val="tx1">
                    <a:lumMod val="95000"/>
                    <a:lumOff val="5000"/>
                  </a:schemeClr>
                </a:solidFill>
              </a:rPr>
              <a:t>treffen</a:t>
            </a:r>
            <a:endParaRPr sz="3200" dirty="0">
              <a:solidFill>
                <a:schemeClr val="tx1">
                  <a:lumMod val="95000"/>
                  <a:lumOff val="5000"/>
                </a:schemeClr>
              </a:solidFill>
            </a:endParaRPr>
          </a:p>
          <a:p>
            <a:pPr marL="350920" indent="-350920">
              <a:buSzPct val="100000"/>
              <a:buChar char="•"/>
              <a:defRPr sz="3200" b="1">
                <a:solidFill>
                  <a:srgbClr val="FFFFFF"/>
                </a:solidFill>
              </a:defRPr>
            </a:pPr>
            <a:r>
              <a:rPr sz="3200" dirty="0" err="1">
                <a:solidFill>
                  <a:schemeClr val="tx1">
                    <a:lumMod val="95000"/>
                    <a:lumOff val="5000"/>
                  </a:schemeClr>
                </a:solidFill>
              </a:rPr>
              <a:t>Ziele</a:t>
            </a:r>
            <a:r>
              <a:rPr sz="3200" dirty="0">
                <a:solidFill>
                  <a:schemeClr val="tx1">
                    <a:lumMod val="95000"/>
                    <a:lumOff val="5000"/>
                  </a:schemeClr>
                </a:solidFill>
              </a:rPr>
              <a:t> </a:t>
            </a:r>
            <a:r>
              <a:rPr sz="3200" dirty="0" err="1">
                <a:solidFill>
                  <a:schemeClr val="tx1">
                    <a:lumMod val="95000"/>
                    <a:lumOff val="5000"/>
                  </a:schemeClr>
                </a:solidFill>
              </a:rPr>
              <a:t>setzen</a:t>
            </a:r>
            <a:r>
              <a:rPr sz="3200" dirty="0">
                <a:solidFill>
                  <a:schemeClr val="tx1">
                    <a:lumMod val="95000"/>
                    <a:lumOff val="5000"/>
                  </a:schemeClr>
                </a:solidFill>
              </a:rPr>
              <a:t> (was will  </a:t>
            </a:r>
            <a:r>
              <a:rPr sz="3200" dirty="0" err="1">
                <a:solidFill>
                  <a:schemeClr val="tx1">
                    <a:lumMod val="95000"/>
                    <a:lumOff val="5000"/>
                  </a:schemeClr>
                </a:solidFill>
              </a:rPr>
              <a:t>ich</a:t>
            </a:r>
            <a:r>
              <a:rPr sz="3200" dirty="0">
                <a:solidFill>
                  <a:schemeClr val="tx1">
                    <a:lumMod val="95000"/>
                    <a:lumOff val="5000"/>
                  </a:schemeClr>
                </a:solidFill>
              </a:rPr>
              <a:t> </a:t>
            </a:r>
            <a:r>
              <a:rPr sz="3200" dirty="0" err="1">
                <a:solidFill>
                  <a:schemeClr val="tx1">
                    <a:lumMod val="95000"/>
                    <a:lumOff val="5000"/>
                  </a:schemeClr>
                </a:solidFill>
              </a:rPr>
              <a:t>erreichen</a:t>
            </a:r>
            <a:r>
              <a:rPr sz="3200" dirty="0">
                <a:solidFill>
                  <a:schemeClr val="tx1">
                    <a:lumMod val="95000"/>
                    <a:lumOff val="5000"/>
                  </a:schemeClr>
                </a:solidFill>
              </a:rPr>
              <a:t>?)</a:t>
            </a:r>
          </a:p>
          <a:p>
            <a:pPr marL="350920" indent="-350920">
              <a:buSzPct val="100000"/>
              <a:buChar char="•"/>
              <a:defRPr sz="3200" b="1">
                <a:solidFill>
                  <a:srgbClr val="FFFFFF"/>
                </a:solidFill>
              </a:defRPr>
            </a:pPr>
            <a:r>
              <a:rPr sz="3200" dirty="0" err="1">
                <a:solidFill>
                  <a:schemeClr val="tx1">
                    <a:lumMod val="95000"/>
                    <a:lumOff val="5000"/>
                  </a:schemeClr>
                </a:solidFill>
              </a:rPr>
              <a:t>Namensliste</a:t>
            </a:r>
            <a:r>
              <a:rPr sz="3200" dirty="0">
                <a:solidFill>
                  <a:schemeClr val="tx1">
                    <a:lumMod val="95000"/>
                    <a:lumOff val="5000"/>
                  </a:schemeClr>
                </a:solidFill>
              </a:rPr>
              <a:t> (10 </a:t>
            </a:r>
            <a:r>
              <a:rPr sz="3200" dirty="0" err="1">
                <a:solidFill>
                  <a:schemeClr val="tx1">
                    <a:lumMod val="95000"/>
                    <a:lumOff val="5000"/>
                  </a:schemeClr>
                </a:solidFill>
              </a:rPr>
              <a:t>bis</a:t>
            </a:r>
            <a:r>
              <a:rPr sz="3200" dirty="0">
                <a:solidFill>
                  <a:schemeClr val="tx1">
                    <a:lumMod val="95000"/>
                    <a:lumOff val="5000"/>
                  </a:schemeClr>
                </a:solidFill>
              </a:rPr>
              <a:t> 15 </a:t>
            </a:r>
            <a:r>
              <a:rPr sz="3200" dirty="0" err="1">
                <a:solidFill>
                  <a:schemeClr val="tx1">
                    <a:lumMod val="95000"/>
                    <a:lumOff val="5000"/>
                  </a:schemeClr>
                </a:solidFill>
              </a:rPr>
              <a:t>Personen</a:t>
            </a:r>
            <a:r>
              <a:rPr sz="3200" dirty="0">
                <a:solidFill>
                  <a:schemeClr val="tx1">
                    <a:lumMod val="95000"/>
                    <a:lumOff val="5000"/>
                  </a:schemeClr>
                </a:solidFill>
              </a:rPr>
              <a:t>)</a:t>
            </a:r>
          </a:p>
          <a:p>
            <a:pPr marL="350920" indent="-350920">
              <a:buSzPct val="100000"/>
              <a:buChar char="•"/>
              <a:defRPr sz="3200" b="1">
                <a:solidFill>
                  <a:srgbClr val="FFFFFF"/>
                </a:solidFill>
              </a:defRPr>
            </a:pPr>
            <a:r>
              <a:rPr sz="3200" dirty="0">
                <a:solidFill>
                  <a:schemeClr val="tx1">
                    <a:lumMod val="95000"/>
                    <a:lumOff val="5000"/>
                  </a:schemeClr>
                </a:solidFill>
              </a:rPr>
              <a:t>Die </a:t>
            </a:r>
            <a:r>
              <a:rPr sz="3200" dirty="0" err="1">
                <a:solidFill>
                  <a:schemeClr val="tx1">
                    <a:lumMod val="95000"/>
                    <a:lumOff val="5000"/>
                  </a:schemeClr>
                </a:solidFill>
              </a:rPr>
              <a:t>richtige</a:t>
            </a:r>
            <a:r>
              <a:rPr sz="3200" dirty="0">
                <a:solidFill>
                  <a:schemeClr val="tx1">
                    <a:lumMod val="95000"/>
                    <a:lumOff val="5000"/>
                  </a:schemeClr>
                </a:solidFill>
              </a:rPr>
              <a:t> </a:t>
            </a:r>
            <a:r>
              <a:rPr sz="3200" dirty="0" err="1">
                <a:solidFill>
                  <a:schemeClr val="tx1">
                    <a:lumMod val="95000"/>
                    <a:lumOff val="5000"/>
                  </a:schemeClr>
                </a:solidFill>
              </a:rPr>
              <a:t>Terminvereinbarung</a:t>
            </a:r>
            <a:r>
              <a:rPr sz="3200" dirty="0">
                <a:solidFill>
                  <a:schemeClr val="tx1">
                    <a:lumMod val="95000"/>
                    <a:lumOff val="5000"/>
                  </a:schemeClr>
                </a:solidFill>
              </a:rPr>
              <a:t> (</a:t>
            </a:r>
            <a:r>
              <a:rPr sz="3200" dirty="0" err="1">
                <a:solidFill>
                  <a:schemeClr val="tx1">
                    <a:lumMod val="95000"/>
                    <a:lumOff val="5000"/>
                  </a:schemeClr>
                </a:solidFill>
              </a:rPr>
              <a:t>wie</a:t>
            </a:r>
            <a:r>
              <a:rPr sz="3200" dirty="0">
                <a:solidFill>
                  <a:schemeClr val="tx1">
                    <a:lumMod val="95000"/>
                    <a:lumOff val="5000"/>
                  </a:schemeClr>
                </a:solidFill>
              </a:rPr>
              <a:t>?)</a:t>
            </a:r>
          </a:p>
          <a:p>
            <a:pPr marL="350920" indent="-350920">
              <a:buSzPct val="100000"/>
              <a:buChar char="•"/>
              <a:defRPr sz="3200" b="1">
                <a:solidFill>
                  <a:srgbClr val="FFFFFF"/>
                </a:solidFill>
              </a:defRPr>
            </a:pPr>
            <a:r>
              <a:rPr sz="3200" dirty="0" err="1">
                <a:solidFill>
                  <a:schemeClr val="tx1">
                    <a:lumMod val="95000"/>
                    <a:lumOff val="5000"/>
                  </a:schemeClr>
                </a:solidFill>
              </a:rPr>
              <a:t>Tischgespräche</a:t>
            </a:r>
            <a:r>
              <a:rPr sz="3200" dirty="0">
                <a:solidFill>
                  <a:schemeClr val="tx1">
                    <a:lumMod val="95000"/>
                    <a:lumOff val="5000"/>
                  </a:schemeClr>
                </a:solidFill>
              </a:rPr>
              <a:t> </a:t>
            </a:r>
            <a:r>
              <a:rPr sz="3200" dirty="0" err="1">
                <a:solidFill>
                  <a:schemeClr val="tx1">
                    <a:lumMod val="95000"/>
                    <a:lumOff val="5000"/>
                  </a:schemeClr>
                </a:solidFill>
              </a:rPr>
              <a:t>führen</a:t>
            </a:r>
            <a:r>
              <a:rPr sz="3200" dirty="0">
                <a:solidFill>
                  <a:schemeClr val="tx1">
                    <a:lumMod val="95000"/>
                    <a:lumOff val="5000"/>
                  </a:schemeClr>
                </a:solidFill>
              </a:rPr>
              <a:t> (</a:t>
            </a:r>
            <a:r>
              <a:rPr sz="3200" dirty="0" err="1">
                <a:solidFill>
                  <a:schemeClr val="tx1">
                    <a:lumMod val="95000"/>
                    <a:lumOff val="5000"/>
                  </a:schemeClr>
                </a:solidFill>
              </a:rPr>
              <a:t>warum</a:t>
            </a:r>
            <a:r>
              <a:rPr sz="3200" dirty="0">
                <a:solidFill>
                  <a:schemeClr val="tx1">
                    <a:lumMod val="95000"/>
                    <a:lumOff val="5000"/>
                  </a:schemeClr>
                </a:solidFill>
              </a:rPr>
              <a:t> so </a:t>
            </a:r>
            <a:r>
              <a:rPr sz="3200" dirty="0" err="1">
                <a:solidFill>
                  <a:schemeClr val="tx1">
                    <a:lumMod val="95000"/>
                    <a:lumOff val="5000"/>
                  </a:schemeClr>
                </a:solidFill>
              </a:rPr>
              <a:t>wichtig</a:t>
            </a:r>
            <a:r>
              <a:rPr sz="3200" dirty="0">
                <a:solidFill>
                  <a:schemeClr val="tx1">
                    <a:lumMod val="95000"/>
                    <a:lumOff val="5000"/>
                  </a:schemeClr>
                </a:solidFill>
              </a:rPr>
              <a:t>?)</a:t>
            </a:r>
          </a:p>
          <a:p>
            <a:pPr marL="350920" indent="-350920">
              <a:buSzPct val="100000"/>
              <a:buChar char="•"/>
              <a:defRPr sz="3200" b="1">
                <a:solidFill>
                  <a:srgbClr val="FFFFFF"/>
                </a:solidFill>
              </a:defRPr>
            </a:pPr>
            <a:r>
              <a:rPr sz="3200" dirty="0" err="1">
                <a:solidFill>
                  <a:schemeClr val="tx1">
                    <a:lumMod val="95000"/>
                    <a:lumOff val="5000"/>
                  </a:schemeClr>
                </a:solidFill>
              </a:rPr>
              <a:t>Diese</a:t>
            </a:r>
            <a:r>
              <a:rPr sz="3200" dirty="0">
                <a:solidFill>
                  <a:schemeClr val="tx1">
                    <a:lumMod val="95000"/>
                    <a:lumOff val="5000"/>
                  </a:schemeClr>
                </a:solidFill>
              </a:rPr>
              <a:t> Menschen </a:t>
            </a:r>
            <a:r>
              <a:rPr sz="3200" dirty="0" err="1">
                <a:solidFill>
                  <a:schemeClr val="tx1">
                    <a:lumMod val="95000"/>
                    <a:lumOff val="5000"/>
                  </a:schemeClr>
                </a:solidFill>
              </a:rPr>
              <a:t>zum</a:t>
            </a:r>
            <a:r>
              <a:rPr sz="3200" dirty="0">
                <a:solidFill>
                  <a:schemeClr val="tx1">
                    <a:lumMod val="95000"/>
                    <a:lumOff val="5000"/>
                  </a:schemeClr>
                </a:solidFill>
              </a:rPr>
              <a:t> Meeting </a:t>
            </a:r>
            <a:r>
              <a:rPr sz="3200" dirty="0" err="1">
                <a:solidFill>
                  <a:schemeClr val="tx1">
                    <a:lumMod val="95000"/>
                    <a:lumOff val="5000"/>
                  </a:schemeClr>
                </a:solidFill>
              </a:rPr>
              <a:t>einladen</a:t>
            </a:r>
            <a:r>
              <a:rPr sz="3200" dirty="0">
                <a:solidFill>
                  <a:schemeClr val="tx1">
                    <a:lumMod val="95000"/>
                    <a:lumOff val="5000"/>
                  </a:schemeClr>
                </a:solidFill>
              </a:rPr>
              <a:t/>
            </a:r>
            <a:br>
              <a:rPr sz="3200" dirty="0">
                <a:solidFill>
                  <a:schemeClr val="tx1">
                    <a:lumMod val="95000"/>
                    <a:lumOff val="5000"/>
                  </a:schemeClr>
                </a:solidFill>
              </a:rPr>
            </a:br>
            <a:r>
              <a:rPr sz="3200" dirty="0">
                <a:solidFill>
                  <a:schemeClr val="tx1">
                    <a:lumMod val="95000"/>
                    <a:lumOff val="5000"/>
                  </a:schemeClr>
                </a:solidFill>
              </a:rPr>
              <a:t>(</a:t>
            </a:r>
            <a:r>
              <a:rPr sz="3200" dirty="0" err="1">
                <a:solidFill>
                  <a:schemeClr val="tx1">
                    <a:lumMod val="95000"/>
                    <a:lumOff val="5000"/>
                  </a:schemeClr>
                </a:solidFill>
              </a:rPr>
              <a:t>mit</a:t>
            </a:r>
            <a:r>
              <a:rPr sz="3200" dirty="0">
                <a:solidFill>
                  <a:schemeClr val="tx1">
                    <a:lumMod val="95000"/>
                    <a:lumOff val="5000"/>
                  </a:schemeClr>
                </a:solidFill>
              </a:rPr>
              <a:t> 3-5 </a:t>
            </a:r>
            <a:r>
              <a:rPr sz="3200" dirty="0" err="1">
                <a:solidFill>
                  <a:schemeClr val="tx1">
                    <a:lumMod val="95000"/>
                    <a:lumOff val="5000"/>
                  </a:schemeClr>
                </a:solidFill>
              </a:rPr>
              <a:t>Personen</a:t>
            </a:r>
            <a:r>
              <a:rPr sz="3200" dirty="0">
                <a:solidFill>
                  <a:schemeClr val="tx1">
                    <a:lumMod val="95000"/>
                    <a:lumOff val="5000"/>
                  </a:schemeClr>
                </a:solidFill>
              </a:rPr>
              <a:t>)</a:t>
            </a:r>
          </a:p>
          <a:p>
            <a:pPr marL="350920" indent="-350920">
              <a:buSzPct val="100000"/>
              <a:buChar char="•"/>
              <a:defRPr sz="3200" b="1">
                <a:solidFill>
                  <a:srgbClr val="FFFFFF"/>
                </a:solidFill>
              </a:defRPr>
            </a:pPr>
            <a:r>
              <a:rPr sz="3200" dirty="0" err="1">
                <a:solidFill>
                  <a:schemeClr val="tx1">
                    <a:lumMod val="95000"/>
                    <a:lumOff val="5000"/>
                  </a:schemeClr>
                </a:solidFill>
              </a:rPr>
              <a:t>Diese</a:t>
            </a:r>
            <a:r>
              <a:rPr sz="3200" dirty="0">
                <a:solidFill>
                  <a:schemeClr val="tx1">
                    <a:lumMod val="95000"/>
                    <a:lumOff val="5000"/>
                  </a:schemeClr>
                </a:solidFill>
              </a:rPr>
              <a:t> </a:t>
            </a:r>
            <a:r>
              <a:rPr sz="3200" dirty="0" err="1">
                <a:solidFill>
                  <a:schemeClr val="tx1">
                    <a:lumMod val="95000"/>
                    <a:lumOff val="5000"/>
                  </a:schemeClr>
                </a:solidFill>
              </a:rPr>
              <a:t>Arbeitsweise</a:t>
            </a:r>
            <a:r>
              <a:rPr sz="3200" dirty="0">
                <a:solidFill>
                  <a:schemeClr val="tx1">
                    <a:lumMod val="95000"/>
                    <a:lumOff val="5000"/>
                  </a:schemeClr>
                </a:solidFill>
              </a:rPr>
              <a:t> </a:t>
            </a:r>
            <a:r>
              <a:rPr sz="3200" dirty="0" err="1">
                <a:solidFill>
                  <a:schemeClr val="tx1">
                    <a:lumMod val="95000"/>
                    <a:lumOff val="5000"/>
                  </a:schemeClr>
                </a:solidFill>
              </a:rPr>
              <a:t>weitergeben</a:t>
            </a:r>
            <a:r>
              <a:rPr lang="de-AT" sz="3200" dirty="0">
                <a:solidFill>
                  <a:schemeClr val="tx1">
                    <a:lumMod val="95000"/>
                    <a:lumOff val="5000"/>
                  </a:schemeClr>
                </a:solidFill>
              </a:rPr>
              <a:t/>
            </a:r>
            <a:br>
              <a:rPr lang="de-AT" sz="3200" dirty="0">
                <a:solidFill>
                  <a:schemeClr val="tx1">
                    <a:lumMod val="95000"/>
                    <a:lumOff val="5000"/>
                  </a:schemeClr>
                </a:solidFill>
              </a:rPr>
            </a:br>
            <a:r>
              <a:rPr sz="3200" dirty="0">
                <a:solidFill>
                  <a:schemeClr val="tx1">
                    <a:lumMod val="95000"/>
                    <a:lumOff val="5000"/>
                  </a:schemeClr>
                </a:solidFill>
              </a:rPr>
              <a:t>(</a:t>
            </a:r>
            <a:r>
              <a:rPr sz="3200" dirty="0" err="1">
                <a:solidFill>
                  <a:schemeClr val="tx1">
                    <a:lumMod val="95000"/>
                    <a:lumOff val="5000"/>
                  </a:schemeClr>
                </a:solidFill>
              </a:rPr>
              <a:t>Duplikation</a:t>
            </a:r>
            <a:r>
              <a:rPr sz="3200" dirty="0">
                <a:solidFill>
                  <a:schemeClr val="tx1">
                    <a:lumMod val="95000"/>
                    <a:lumOff val="5000"/>
                  </a:schemeClr>
                </a:solidFill>
              </a:rPr>
              <a:t>!)</a:t>
            </a:r>
          </a:p>
          <a:p>
            <a:pPr marL="350920" indent="-350920">
              <a:buSzPct val="100000"/>
              <a:buChar char="•"/>
              <a:defRPr sz="3200" b="1">
                <a:solidFill>
                  <a:srgbClr val="FFFFFF"/>
                </a:solidFill>
              </a:defRPr>
            </a:pPr>
            <a:r>
              <a:rPr sz="3200" dirty="0" err="1">
                <a:solidFill>
                  <a:schemeClr val="tx1">
                    <a:lumMod val="95000"/>
                    <a:lumOff val="5000"/>
                  </a:schemeClr>
                </a:solidFill>
              </a:rPr>
              <a:t>Hilfe</a:t>
            </a:r>
            <a:r>
              <a:rPr sz="3200" dirty="0">
                <a:solidFill>
                  <a:schemeClr val="tx1">
                    <a:lumMod val="95000"/>
                    <a:lumOff val="5000"/>
                  </a:schemeClr>
                </a:solidFill>
              </a:rPr>
              <a:t> der Upline in </a:t>
            </a:r>
            <a:r>
              <a:rPr sz="3200" dirty="0" err="1">
                <a:solidFill>
                  <a:schemeClr val="tx1">
                    <a:lumMod val="95000"/>
                    <a:lumOff val="5000"/>
                  </a:schemeClr>
                </a:solidFill>
              </a:rPr>
              <a:t>Anspruch</a:t>
            </a:r>
            <a:r>
              <a:rPr sz="3200" dirty="0">
                <a:solidFill>
                  <a:schemeClr val="tx1">
                    <a:lumMod val="95000"/>
                    <a:lumOff val="5000"/>
                  </a:schemeClr>
                </a:solidFill>
              </a:rPr>
              <a:t> </a:t>
            </a:r>
            <a:r>
              <a:rPr sz="3200" dirty="0" err="1">
                <a:solidFill>
                  <a:schemeClr val="tx1">
                    <a:lumMod val="95000"/>
                    <a:lumOff val="5000"/>
                  </a:schemeClr>
                </a:solidFill>
              </a:rPr>
              <a:t>nehmen</a:t>
            </a:r>
            <a:endParaRPr sz="3200" dirty="0">
              <a:solidFill>
                <a:schemeClr val="tx1">
                  <a:lumMod val="95000"/>
                  <a:lumOff val="5000"/>
                </a:schemeClr>
              </a:solidFill>
            </a:endParaRPr>
          </a:p>
        </p:txBody>
      </p:sp>
      <p:sp>
        <p:nvSpPr>
          <p:cNvPr id="5" name="Shape 982"/>
          <p:cNvSpPr/>
          <p:nvPr/>
        </p:nvSpPr>
        <p:spPr>
          <a:xfrm>
            <a:off x="5973338" y="427252"/>
            <a:ext cx="5146645" cy="61554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3400" b="1" u="sng">
                <a:solidFill>
                  <a:srgbClr val="FFFFFF"/>
                </a:solidFill>
              </a:defRPr>
            </a:lvl1pPr>
          </a:lstStyle>
          <a:p>
            <a:pPr algn="r"/>
            <a:r>
              <a:rPr dirty="0">
                <a:solidFill>
                  <a:schemeClr val="tx1">
                    <a:lumMod val="95000"/>
                    <a:lumOff val="5000"/>
                  </a:schemeClr>
                </a:solidFill>
              </a:rPr>
              <a:t>Der </a:t>
            </a:r>
            <a:r>
              <a:rPr dirty="0" err="1">
                <a:solidFill>
                  <a:schemeClr val="tx1">
                    <a:lumMod val="95000"/>
                    <a:lumOff val="5000"/>
                  </a:schemeClr>
                </a:solidFill>
              </a:rPr>
              <a:t>richtige</a:t>
            </a:r>
            <a:r>
              <a:rPr dirty="0">
                <a:solidFill>
                  <a:schemeClr val="tx1">
                    <a:lumMod val="95000"/>
                    <a:lumOff val="5000"/>
                  </a:schemeClr>
                </a:solidFill>
              </a:rPr>
              <a:t> Start</a:t>
            </a:r>
          </a:p>
        </p:txBody>
      </p:sp>
    </p:spTree>
    <p:extLst>
      <p:ext uri="{BB962C8B-B14F-4D97-AF65-F5344CB8AC3E}">
        <p14:creationId xmlns:p14="http://schemas.microsoft.com/office/powerpoint/2010/main" val="2414103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p:tmAbs val="0"/>
                                  </p:iterate>
                                  <p:childTnLst>
                                    <p:set>
                                      <p:cBhvr>
                                        <p:cTn id="6" fill="hold"/>
                                        <p:tgtEl>
                                          <p:spTgt spid="4">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p:tmAbs val="0"/>
                                  </p:iterate>
                                  <p:childTnLst>
                                    <p:set>
                                      <p:cBhvr>
                                        <p:cTn id="20" fill="hold"/>
                                        <p:tgtEl>
                                          <p:spTgt spid="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iterate>
                                    <p:tmAbs val="0"/>
                                  </p:iterate>
                                  <p:childTnLst>
                                    <p:set>
                                      <p:cBhvr>
                                        <p:cTn id="24" fill="hold"/>
                                        <p:tgtEl>
                                          <p:spTgt spid="4">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iterate>
                                    <p:tmAbs val="0"/>
                                  </p:iterate>
                                  <p:childTnLst>
                                    <p:set>
                                      <p:cBhvr>
                                        <p:cTn id="28" fill="hold"/>
                                        <p:tgtEl>
                                          <p:spTgt spid="4">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iterate>
                                    <p:tmAbs val="0"/>
                                  </p:iterate>
                                  <p:childTnLst>
                                    <p:set>
                                      <p:cBhvr>
                                        <p:cTn id="32" fill="hold"/>
                                        <p:tgtEl>
                                          <p:spTgt spid="4">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iterate>
                                    <p:tmAbs val="0"/>
                                  </p:iterate>
                                  <p:childTnLst>
                                    <p:set>
                                      <p:cBhvr>
                                        <p:cTn id="36" fill="hold"/>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animBg="1" advAuto="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GB" altLang="en-US" sz="6600" dirty="0" err="1"/>
              <a:t>Herzlichen</a:t>
            </a:r>
            <a:r>
              <a:rPr lang="en-GB" altLang="en-US" sz="6600" dirty="0"/>
              <a:t> Dank &amp; </a:t>
            </a:r>
            <a:r>
              <a:rPr lang="en-GB" altLang="en-US" sz="6600" dirty="0" err="1"/>
              <a:t>viel</a:t>
            </a:r>
            <a:r>
              <a:rPr lang="en-GB" altLang="en-US" sz="6600" dirty="0"/>
              <a:t> </a:t>
            </a:r>
            <a:r>
              <a:rPr lang="en-GB" altLang="en-US" sz="6600" dirty="0" err="1"/>
              <a:t>Erfolg</a:t>
            </a:r>
            <a:r>
              <a:rPr lang="en-GB" altLang="en-US" sz="6600" dirty="0"/>
              <a:t>!</a:t>
            </a:r>
          </a:p>
        </p:txBody>
      </p:sp>
    </p:spTree>
    <p:extLst>
      <p:ext uri="{BB962C8B-B14F-4D97-AF65-F5344CB8AC3E}">
        <p14:creationId xmlns:p14="http://schemas.microsoft.com/office/powerpoint/2010/main" val="4570299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878</Words>
  <Application>Microsoft Office PowerPoint</Application>
  <PresentationFormat>Breitbild</PresentationFormat>
  <Paragraphs>416</Paragraphs>
  <Slides>47</Slides>
  <Notes>0</Notes>
  <HiddenSlides>1</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47</vt:i4>
      </vt:variant>
    </vt:vector>
  </HeadingPairs>
  <TitlesOfParts>
    <vt:vector size="54" baseType="lpstr">
      <vt:lpstr>Arial</vt:lpstr>
      <vt:lpstr>Arial Black</vt:lpstr>
      <vt:lpstr>Calibri</vt:lpstr>
      <vt:lpstr>Calibri Light</vt:lpstr>
      <vt:lpstr>Times New Roman</vt:lpstr>
      <vt:lpstr>Wingdings</vt:lpstr>
      <vt:lpstr>Office Theme</vt:lpstr>
      <vt:lpstr>Herzlich Willkommen</vt:lpstr>
      <vt:lpstr>Präsentation OneLife-Konzept  Güstrow 06. Sept. 2016</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PAUSE</vt:lpstr>
      <vt:lpstr>Starter-Training</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Herzlichen Dank &amp; viel Erfolg!</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WPP Presentation</dc:title>
  <dc:creator>marke</dc:creator>
  <cp:lastModifiedBy>Mario Bork</cp:lastModifiedBy>
  <cp:revision>11</cp:revision>
  <dcterms:created xsi:type="dcterms:W3CDTF">2016-08-09T09:58:46Z</dcterms:created>
  <dcterms:modified xsi:type="dcterms:W3CDTF">2016-09-06T15:52:32Z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2057-10.1.0.5656</vt:lpwstr>
  </property>
</Properties>
</file>